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 id="2147483655"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5" r:id="rId19"/>
    <p:sldId id="276" r:id="rId20"/>
    <p:sldId id="273" r:id="rId21"/>
    <p:sldId id="274"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073">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C25A06-C97C-494B-B4AC-F0FFF42FB2E2}">
  <a:tblStyle styleId="{AAC25A06-C97C-494B-B4AC-F0FFF42FB2E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AEC"/>
          </a:solidFill>
        </a:fill>
      </a:tcStyle>
    </a:wholeTbl>
    <a:band1H>
      <a:tcTxStyle/>
      <a:tcStyle>
        <a:tcBdr/>
        <a:fill>
          <a:solidFill>
            <a:srgbClr val="CED3D8"/>
          </a:solidFill>
        </a:fill>
      </a:tcStyle>
    </a:band1H>
    <a:band2H>
      <a:tcTxStyle/>
      <a:tcStyle>
        <a:tcBdr/>
      </a:tcStyle>
    </a:band2H>
    <a:band1V>
      <a:tcTxStyle/>
      <a:tcStyle>
        <a:tcBdr/>
        <a:fill>
          <a:solidFill>
            <a:srgbClr val="CED3D8"/>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52"/>
      </p:cViewPr>
      <p:guideLst>
        <p:guide orient="horz" pos="207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8"/>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3" name="Google Shape;8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4" name="Google Shape;20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3" name="Google Shape;21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5" name="Google Shape;22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9" name="Google Shape;23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6" name="Google Shape;24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7" name="Google Shape;25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d962cd8b4c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d962cd8b4c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3" name="Google Shape;263;gd962cd8b4c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9" name="Google Shape;28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9" name="Google Shape;29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3" name="Google Shape;1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5" name="Google Shape;14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1" name="Google Shape;15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4" name="Google Shape;16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3" name="Google Shape;17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2" name="Google Shape;18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2" name="Google Shape;19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空白" type="blank">
  <p:cSld name="BLANK">
    <p:bg>
      <p:bgPr>
        <a:solidFill>
          <a:srgbClr val="F2F2F2"/>
        </a:solidFill>
        <a:effectLst/>
      </p:bgPr>
    </p:bg>
    <p:spTree>
      <p:nvGrpSpPr>
        <p:cNvPr id="1" name="Shape 17"/>
        <p:cNvGrpSpPr/>
        <p:nvPr/>
      </p:nvGrpSpPr>
      <p:grpSpPr>
        <a:xfrm>
          <a:off x="0" y="0"/>
          <a:ext cx="0" cy="0"/>
          <a:chOff x="0" y="0"/>
          <a:chExt cx="0" cy="0"/>
        </a:xfrm>
      </p:grpSpPr>
      <p:sp>
        <p:nvSpPr>
          <p:cNvPr id="18" name="Google Shape;18;p2"/>
          <p:cNvSpPr txBox="1">
            <a:spLocks noGrp="1"/>
          </p:cNvSpPr>
          <p:nvPr>
            <p:ph type="dt" idx="10"/>
          </p:nvPr>
        </p:nvSpPr>
        <p:spPr>
          <a:xfrm>
            <a:off x="838200" y="64579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200"/>
              <a:buFont typeface="Arial"/>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19" name="Google Shape;19;p2"/>
          <p:cNvSpPr txBox="1">
            <a:spLocks noGrp="1"/>
          </p:cNvSpPr>
          <p:nvPr>
            <p:ph type="ftr" idx="11"/>
          </p:nvPr>
        </p:nvSpPr>
        <p:spPr>
          <a:xfrm>
            <a:off x="4038600" y="64579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200"/>
              <a:buFont typeface="Arial"/>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20" name="Google Shape;20;p2"/>
          <p:cNvSpPr txBox="1">
            <a:spLocks noGrp="1"/>
          </p:cNvSpPr>
          <p:nvPr>
            <p:ph type="sldNum" idx="12"/>
          </p:nvPr>
        </p:nvSpPr>
        <p:spPr>
          <a:xfrm>
            <a:off x="8610600" y="64579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1pPr>
            <a:lvl2pPr marL="0" lvl="1"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2pPr>
            <a:lvl3pPr marL="0" lvl="2"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3pPr>
            <a:lvl4pPr marL="0" lvl="3"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4pPr>
            <a:lvl5pPr marL="0" lvl="4"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5pPr>
            <a:lvl6pPr marL="0" lvl="5"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6pPr>
            <a:lvl7pPr marL="0" lvl="6"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7pPr>
            <a:lvl8pPr marL="0" lvl="7"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8pPr>
            <a:lvl9pPr marL="0" lvl="8"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93700"/>
            <a:ext cx="10515600" cy="723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274763"/>
            <a:ext cx="10515600" cy="4510087"/>
          </a:xfrm>
          <a:prstGeom prst="rect">
            <a:avLst/>
          </a:prstGeom>
          <a:noFill/>
          <a:ln>
            <a:noFill/>
          </a:ln>
        </p:spPr>
        <p:txBody>
          <a:bodyPr spcFirstLastPara="1" wrap="square" lIns="91425" tIns="45700" rIns="91425" bIns="45700" anchor="t" anchorCtr="0">
            <a:noAutofit/>
          </a:bodyPr>
          <a:lstStyle>
            <a:lvl1pPr marL="457200" lvl="0" indent="-320040" algn="l">
              <a:lnSpc>
                <a:spcPct val="120000"/>
              </a:lnSpc>
              <a:spcBef>
                <a:spcPts val="1000"/>
              </a:spcBef>
              <a:spcAft>
                <a:spcPts val="0"/>
              </a:spcAft>
              <a:buSzPts val="1440"/>
              <a:buChar char="🔾"/>
              <a:defRPr/>
            </a:lvl1pPr>
            <a:lvl2pPr marL="914400" lvl="1" indent="-342900" algn="l">
              <a:lnSpc>
                <a:spcPct val="120000"/>
              </a:lnSpc>
              <a:spcBef>
                <a:spcPts val="500"/>
              </a:spcBef>
              <a:spcAft>
                <a:spcPts val="0"/>
              </a:spcAft>
              <a:buClr>
                <a:schemeClr val="dk1"/>
              </a:buClr>
              <a:buSzPts val="1800"/>
              <a:buChar char="•"/>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500"/>
              </a:spcBef>
              <a:spcAft>
                <a:spcPts val="0"/>
              </a:spcAft>
              <a:buClr>
                <a:schemeClr val="dk1"/>
              </a:buClr>
              <a:buSzPts val="1800"/>
              <a:buChar char="•"/>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4579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25" name="Google Shape;25;p3"/>
          <p:cNvSpPr txBox="1">
            <a:spLocks noGrp="1"/>
          </p:cNvSpPr>
          <p:nvPr>
            <p:ph type="ftr" idx="11"/>
          </p:nvPr>
        </p:nvSpPr>
        <p:spPr>
          <a:xfrm>
            <a:off x="4038600" y="64579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26" name="Google Shape;26;p3"/>
          <p:cNvSpPr txBox="1">
            <a:spLocks noGrp="1"/>
          </p:cNvSpPr>
          <p:nvPr>
            <p:ph type="sldNum" idx="12"/>
          </p:nvPr>
        </p:nvSpPr>
        <p:spPr>
          <a:xfrm>
            <a:off x="8610600" y="64579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1pPr>
            <a:lvl2pPr marL="0" lvl="1"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2pPr>
            <a:lvl3pPr marL="0" lvl="2"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3pPr>
            <a:lvl4pPr marL="0" lvl="3"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4pPr>
            <a:lvl5pPr marL="0" lvl="4"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5pPr>
            <a:lvl6pPr marL="0" lvl="5"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6pPr>
            <a:lvl7pPr marL="0" lvl="6"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7pPr>
            <a:lvl8pPr marL="0" lvl="7"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8pPr>
            <a:lvl9pPr marL="0" lvl="8"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标题幻灯片" type="title">
  <p:cSld name="TITLE">
    <p:bg>
      <p:bgPr>
        <a:solidFill>
          <a:srgbClr val="F2F2F2"/>
        </a:solidFill>
        <a:effectLst/>
      </p:bgPr>
    </p:bg>
    <p:spTree>
      <p:nvGrpSpPr>
        <p:cNvPr id="1" name="Shape 27"/>
        <p:cNvGrpSpPr/>
        <p:nvPr/>
      </p:nvGrpSpPr>
      <p:grpSpPr>
        <a:xfrm>
          <a:off x="0" y="0"/>
          <a:ext cx="0" cy="0"/>
          <a:chOff x="0" y="0"/>
          <a:chExt cx="0" cy="0"/>
        </a:xfrm>
      </p:grpSpPr>
      <p:grpSp>
        <p:nvGrpSpPr>
          <p:cNvPr id="28" name="Google Shape;28;p4"/>
          <p:cNvGrpSpPr/>
          <p:nvPr/>
        </p:nvGrpSpPr>
        <p:grpSpPr>
          <a:xfrm rot="5400000">
            <a:off x="7086600" y="1716088"/>
            <a:ext cx="6821488" cy="3389312"/>
            <a:chOff x="2075393" y="-12700"/>
            <a:chExt cx="4993620" cy="2481501"/>
          </a:xfrm>
        </p:grpSpPr>
        <p:sp>
          <p:nvSpPr>
            <p:cNvPr id="29" name="Google Shape;29;p4"/>
            <p:cNvSpPr/>
            <p:nvPr/>
          </p:nvSpPr>
          <p:spPr>
            <a:xfrm rot="5400000">
              <a:off x="1790514" y="417436"/>
              <a:ext cx="2028206" cy="1177225"/>
            </a:xfrm>
            <a:custGeom>
              <a:avLst/>
              <a:gdLst/>
              <a:ahLst/>
              <a:cxnLst/>
              <a:rect l="l" t="t" r="r" b="b"/>
              <a:pathLst>
                <a:path w="2028376" h="1177563" extrusionOk="0">
                  <a:moveTo>
                    <a:pt x="0" y="1177563"/>
                  </a:moveTo>
                  <a:lnTo>
                    <a:pt x="0" y="0"/>
                  </a:lnTo>
                  <a:lnTo>
                    <a:pt x="2028376" y="0"/>
                  </a:lnTo>
                  <a:cubicBezTo>
                    <a:pt x="1624320" y="702037"/>
                    <a:pt x="867468" y="1174384"/>
                    <a:pt x="0" y="1177563"/>
                  </a:cubicBezTo>
                  <a:close/>
                </a:path>
              </a:pathLst>
            </a:cu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 name="Google Shape;30;p4"/>
            <p:cNvSpPr/>
            <p:nvPr/>
          </p:nvSpPr>
          <p:spPr>
            <a:xfrm rot="5400000">
              <a:off x="2809667" y="574349"/>
              <a:ext cx="2345513" cy="1178387"/>
            </a:xfrm>
            <a:custGeom>
              <a:avLst/>
              <a:gdLst/>
              <a:ahLst/>
              <a:cxnLst/>
              <a:rect l="l" t="t" r="r" b="b"/>
              <a:pathLst>
                <a:path w="2346109" h="1177890" extrusionOk="0">
                  <a:moveTo>
                    <a:pt x="0" y="1177890"/>
                  </a:moveTo>
                  <a:lnTo>
                    <a:pt x="0" y="0"/>
                  </a:lnTo>
                  <a:lnTo>
                    <a:pt x="2346109" y="0"/>
                  </a:lnTo>
                  <a:cubicBezTo>
                    <a:pt x="2346109" y="429552"/>
                    <a:pt x="2231144" y="832251"/>
                    <a:pt x="2028377" y="1177890"/>
                  </a:cubicBezTo>
                  <a:close/>
                </a:path>
              </a:pathLst>
            </a:cu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 name="Google Shape;31;p4"/>
            <p:cNvSpPr/>
            <p:nvPr/>
          </p:nvSpPr>
          <p:spPr>
            <a:xfrm rot="5400000">
              <a:off x="5324519" y="417439"/>
              <a:ext cx="2028206" cy="1177226"/>
            </a:xfrm>
            <a:custGeom>
              <a:avLst/>
              <a:gdLst/>
              <a:ahLst/>
              <a:cxnLst/>
              <a:rect l="l" t="t" r="r" b="b"/>
              <a:pathLst>
                <a:path w="2028375" h="1177562" extrusionOk="0">
                  <a:moveTo>
                    <a:pt x="0" y="1177562"/>
                  </a:moveTo>
                  <a:lnTo>
                    <a:pt x="0" y="0"/>
                  </a:lnTo>
                  <a:cubicBezTo>
                    <a:pt x="867468" y="3179"/>
                    <a:pt x="1624319" y="475526"/>
                    <a:pt x="2028375" y="1177562"/>
                  </a:cubicBezTo>
                  <a:close/>
                </a:path>
              </a:pathLst>
            </a:cu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2" name="Google Shape;32;p4"/>
            <p:cNvSpPr/>
            <p:nvPr/>
          </p:nvSpPr>
          <p:spPr>
            <a:xfrm rot="5400000">
              <a:off x="3988054" y="576674"/>
              <a:ext cx="2346675" cy="1177225"/>
            </a:xfrm>
            <a:custGeom>
              <a:avLst/>
              <a:gdLst/>
              <a:ahLst/>
              <a:cxnLst/>
              <a:rect l="l" t="t" r="r" b="b"/>
              <a:pathLst>
                <a:path w="2346724" h="1177890" extrusionOk="0">
                  <a:moveTo>
                    <a:pt x="0" y="1177890"/>
                  </a:moveTo>
                  <a:lnTo>
                    <a:pt x="0" y="0"/>
                  </a:lnTo>
                  <a:lnTo>
                    <a:pt x="2028990" y="0"/>
                  </a:lnTo>
                  <a:cubicBezTo>
                    <a:pt x="2231759" y="345641"/>
                    <a:pt x="2346724" y="748340"/>
                    <a:pt x="2346724" y="1177890"/>
                  </a:cubicBezTo>
                  <a:close/>
                </a:path>
              </a:pathLst>
            </a:cu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3" name="Google Shape;33;p4"/>
            <p:cNvSpPr/>
            <p:nvPr/>
          </p:nvSpPr>
          <p:spPr>
            <a:xfrm>
              <a:off x="2075393" y="-12700"/>
              <a:ext cx="4993620" cy="2481501"/>
            </a:xfrm>
            <a:custGeom>
              <a:avLst/>
              <a:gdLst/>
              <a:ahLst/>
              <a:cxnLst/>
              <a:rect l="l" t="t" r="r" b="b"/>
              <a:pathLst>
                <a:path w="4993620" h="2481740" extrusionOk="0">
                  <a:moveTo>
                    <a:pt x="0" y="0"/>
                  </a:moveTo>
                  <a:lnTo>
                    <a:pt x="4993620" y="0"/>
                  </a:lnTo>
                  <a:lnTo>
                    <a:pt x="4988358" y="153424"/>
                  </a:lnTo>
                  <a:cubicBezTo>
                    <a:pt x="4932242" y="982046"/>
                    <a:pt x="4466440" y="1733276"/>
                    <a:pt x="3739815" y="2150323"/>
                  </a:cubicBezTo>
                  <a:cubicBezTo>
                    <a:pt x="2964750" y="2595173"/>
                    <a:pt x="2011063" y="2591994"/>
                    <a:pt x="1238980" y="2141986"/>
                  </a:cubicBezTo>
                  <a:cubicBezTo>
                    <a:pt x="515153" y="1720104"/>
                    <a:pt x="54370" y="965785"/>
                    <a:pt x="3780" y="136807"/>
                  </a:cubicBezTo>
                  <a:close/>
                </a:path>
              </a:pathLst>
            </a:custGeom>
            <a:no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34" name="Google Shape;34;p4"/>
          <p:cNvGrpSpPr/>
          <p:nvPr/>
        </p:nvGrpSpPr>
        <p:grpSpPr>
          <a:xfrm rot="-5400000">
            <a:off x="-1720850" y="1733550"/>
            <a:ext cx="6845300" cy="3400425"/>
            <a:chOff x="2075393" y="-12700"/>
            <a:chExt cx="4993620" cy="2481501"/>
          </a:xfrm>
        </p:grpSpPr>
        <p:sp>
          <p:nvSpPr>
            <p:cNvPr id="35" name="Google Shape;35;p4"/>
            <p:cNvSpPr/>
            <p:nvPr/>
          </p:nvSpPr>
          <p:spPr>
            <a:xfrm rot="5400000">
              <a:off x="1792342" y="416258"/>
              <a:ext cx="2028740" cy="1177763"/>
            </a:xfrm>
            <a:custGeom>
              <a:avLst/>
              <a:gdLst/>
              <a:ahLst/>
              <a:cxnLst/>
              <a:rect l="l" t="t" r="r" b="b"/>
              <a:pathLst>
                <a:path w="2028376" h="1177563" extrusionOk="0">
                  <a:moveTo>
                    <a:pt x="0" y="1177563"/>
                  </a:moveTo>
                  <a:lnTo>
                    <a:pt x="0" y="0"/>
                  </a:lnTo>
                  <a:lnTo>
                    <a:pt x="2028376" y="0"/>
                  </a:lnTo>
                  <a:cubicBezTo>
                    <a:pt x="1624320" y="702037"/>
                    <a:pt x="867468" y="1174384"/>
                    <a:pt x="0" y="1177563"/>
                  </a:cubicBezTo>
                  <a:close/>
                </a:path>
              </a:pathLst>
            </a:cu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 name="Google Shape;36;p4"/>
            <p:cNvSpPr/>
            <p:nvPr/>
          </p:nvSpPr>
          <p:spPr>
            <a:xfrm rot="5400000">
              <a:off x="2809733" y="575481"/>
              <a:ext cx="2346020" cy="1178920"/>
            </a:xfrm>
            <a:custGeom>
              <a:avLst/>
              <a:gdLst/>
              <a:ahLst/>
              <a:cxnLst/>
              <a:rect l="l" t="t" r="r" b="b"/>
              <a:pathLst>
                <a:path w="2346109" h="1177890" extrusionOk="0">
                  <a:moveTo>
                    <a:pt x="0" y="1177890"/>
                  </a:moveTo>
                  <a:lnTo>
                    <a:pt x="0" y="0"/>
                  </a:lnTo>
                  <a:lnTo>
                    <a:pt x="2346109" y="0"/>
                  </a:lnTo>
                  <a:cubicBezTo>
                    <a:pt x="2346109" y="429552"/>
                    <a:pt x="2231144" y="832251"/>
                    <a:pt x="2028377" y="1177890"/>
                  </a:cubicBezTo>
                  <a:close/>
                </a:path>
              </a:pathLst>
            </a:cu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7" name="Google Shape;37;p4"/>
            <p:cNvSpPr/>
            <p:nvPr/>
          </p:nvSpPr>
          <p:spPr>
            <a:xfrm rot="5400000">
              <a:off x="5325634" y="417420"/>
              <a:ext cx="2028740" cy="1177762"/>
            </a:xfrm>
            <a:custGeom>
              <a:avLst/>
              <a:gdLst/>
              <a:ahLst/>
              <a:cxnLst/>
              <a:rect l="l" t="t" r="r" b="b"/>
              <a:pathLst>
                <a:path w="2028375" h="1177562" extrusionOk="0">
                  <a:moveTo>
                    <a:pt x="0" y="1177562"/>
                  </a:moveTo>
                  <a:lnTo>
                    <a:pt x="0" y="0"/>
                  </a:lnTo>
                  <a:cubicBezTo>
                    <a:pt x="867468" y="3179"/>
                    <a:pt x="1624319" y="475526"/>
                    <a:pt x="2028375" y="1177562"/>
                  </a:cubicBezTo>
                  <a:close/>
                </a:path>
              </a:pathLst>
            </a:cu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8" name="Google Shape;38;p4"/>
            <p:cNvSpPr/>
            <p:nvPr/>
          </p:nvSpPr>
          <p:spPr>
            <a:xfrm rot="5400000">
              <a:off x="3988648" y="576635"/>
              <a:ext cx="2347178" cy="1177763"/>
            </a:xfrm>
            <a:custGeom>
              <a:avLst/>
              <a:gdLst/>
              <a:ahLst/>
              <a:cxnLst/>
              <a:rect l="l" t="t" r="r" b="b"/>
              <a:pathLst>
                <a:path w="2346724" h="1177890" extrusionOk="0">
                  <a:moveTo>
                    <a:pt x="0" y="1177890"/>
                  </a:moveTo>
                  <a:lnTo>
                    <a:pt x="0" y="0"/>
                  </a:lnTo>
                  <a:lnTo>
                    <a:pt x="2028990" y="0"/>
                  </a:lnTo>
                  <a:cubicBezTo>
                    <a:pt x="2231759" y="345641"/>
                    <a:pt x="2346724" y="748340"/>
                    <a:pt x="2346724" y="1177890"/>
                  </a:cubicBezTo>
                  <a:close/>
                </a:path>
              </a:pathLst>
            </a:cu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 name="Google Shape;39;p4"/>
            <p:cNvSpPr/>
            <p:nvPr/>
          </p:nvSpPr>
          <p:spPr>
            <a:xfrm>
              <a:off x="2075393" y="-12700"/>
              <a:ext cx="4993620" cy="2481501"/>
            </a:xfrm>
            <a:custGeom>
              <a:avLst/>
              <a:gdLst/>
              <a:ahLst/>
              <a:cxnLst/>
              <a:rect l="l" t="t" r="r" b="b"/>
              <a:pathLst>
                <a:path w="4993620" h="2481740" extrusionOk="0">
                  <a:moveTo>
                    <a:pt x="0" y="0"/>
                  </a:moveTo>
                  <a:lnTo>
                    <a:pt x="4993620" y="0"/>
                  </a:lnTo>
                  <a:lnTo>
                    <a:pt x="4988358" y="153424"/>
                  </a:lnTo>
                  <a:cubicBezTo>
                    <a:pt x="4932242" y="982046"/>
                    <a:pt x="4466440" y="1733276"/>
                    <a:pt x="3739815" y="2150323"/>
                  </a:cubicBezTo>
                  <a:cubicBezTo>
                    <a:pt x="2964750" y="2595173"/>
                    <a:pt x="2011063" y="2591994"/>
                    <a:pt x="1238980" y="2141986"/>
                  </a:cubicBezTo>
                  <a:cubicBezTo>
                    <a:pt x="515153" y="1720104"/>
                    <a:pt x="54370" y="965785"/>
                    <a:pt x="3780" y="136807"/>
                  </a:cubicBezTo>
                  <a:close/>
                </a:path>
              </a:pathLst>
            </a:custGeom>
            <a:no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40" name="Google Shape;40;p4"/>
          <p:cNvSpPr txBox="1">
            <a:spLocks noGrp="1"/>
          </p:cNvSpPr>
          <p:nvPr>
            <p:ph type="subTitle" idx="1"/>
          </p:nvPr>
        </p:nvSpPr>
        <p:spPr>
          <a:xfrm>
            <a:off x="838200" y="5262109"/>
            <a:ext cx="10515600" cy="417512"/>
          </a:xfrm>
          <a:prstGeom prst="rect">
            <a:avLst/>
          </a:prstGeom>
          <a:noFill/>
          <a:ln>
            <a:noFill/>
          </a:ln>
        </p:spPr>
        <p:txBody>
          <a:bodyPr spcFirstLastPara="1" wrap="square" lIns="91425" tIns="45700" rIns="91425" bIns="45700" anchor="ctr" anchorCtr="0">
            <a:normAutofit/>
          </a:bodyPr>
          <a:lstStyle>
            <a:lvl1pPr lvl="0" algn="ctr">
              <a:lnSpc>
                <a:spcPct val="120000"/>
              </a:lnSpc>
              <a:spcBef>
                <a:spcPts val="1000"/>
              </a:spcBef>
              <a:spcAft>
                <a:spcPts val="0"/>
              </a:spcAft>
              <a:buSzPts val="1600"/>
              <a:buNone/>
              <a:defRPr sz="2000">
                <a:solidFill>
                  <a:schemeClr val="accent1"/>
                </a:solidFill>
              </a:defRPr>
            </a:lvl1pPr>
            <a:lvl2pPr lvl="1" algn="ctr">
              <a:lnSpc>
                <a:spcPct val="120000"/>
              </a:lnSpc>
              <a:spcBef>
                <a:spcPts val="500"/>
              </a:spcBef>
              <a:spcAft>
                <a:spcPts val="0"/>
              </a:spcAft>
              <a:buClr>
                <a:schemeClr val="dk1"/>
              </a:buClr>
              <a:buSzPts val="2000"/>
              <a:buNone/>
              <a:defRPr sz="2000"/>
            </a:lvl2pPr>
            <a:lvl3pPr lvl="2" algn="ctr">
              <a:lnSpc>
                <a:spcPct val="120000"/>
              </a:lnSpc>
              <a:spcBef>
                <a:spcPts val="500"/>
              </a:spcBef>
              <a:spcAft>
                <a:spcPts val="0"/>
              </a:spcAft>
              <a:buClr>
                <a:schemeClr val="dk1"/>
              </a:buClr>
              <a:buSzPts val="1800"/>
              <a:buNone/>
              <a:defRPr sz="1800"/>
            </a:lvl3pPr>
            <a:lvl4pPr lvl="3" algn="ctr">
              <a:lnSpc>
                <a:spcPct val="120000"/>
              </a:lnSpc>
              <a:spcBef>
                <a:spcPts val="500"/>
              </a:spcBef>
              <a:spcAft>
                <a:spcPts val="0"/>
              </a:spcAft>
              <a:buClr>
                <a:schemeClr val="dk1"/>
              </a:buClr>
              <a:buSzPts val="1600"/>
              <a:buNone/>
              <a:defRPr sz="1600"/>
            </a:lvl4pPr>
            <a:lvl5pPr lvl="4" algn="ctr">
              <a:lnSpc>
                <a:spcPct val="12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1" name="Google Shape;41;p4"/>
          <p:cNvSpPr txBox="1">
            <a:spLocks noGrp="1"/>
          </p:cNvSpPr>
          <p:nvPr>
            <p:ph type="ctrTitle"/>
          </p:nvPr>
        </p:nvSpPr>
        <p:spPr>
          <a:xfrm>
            <a:off x="838200" y="4228191"/>
            <a:ext cx="10515600" cy="989469"/>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1400"/>
              <a:buNone/>
              <a:defRPr sz="4800">
                <a:solidFill>
                  <a:schemeClr val="accen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2" name="Google Shape;42;p4"/>
          <p:cNvSpPr txBox="1">
            <a:spLocks noGrp="1"/>
          </p:cNvSpPr>
          <p:nvPr>
            <p:ph type="dt" idx="10"/>
          </p:nvPr>
        </p:nvSpPr>
        <p:spPr>
          <a:xfrm>
            <a:off x="838200" y="6429375"/>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200"/>
              <a:buFont typeface="Arial"/>
              <a:buNone/>
              <a:defRPr>
                <a:solidFill>
                  <a:schemeClr val="dk1"/>
                </a:solidFill>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43" name="Google Shape;43;p4"/>
          <p:cNvSpPr txBox="1">
            <a:spLocks noGrp="1"/>
          </p:cNvSpPr>
          <p:nvPr>
            <p:ph type="ftr" idx="11"/>
          </p:nvPr>
        </p:nvSpPr>
        <p:spPr>
          <a:xfrm>
            <a:off x="4038600" y="64293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200"/>
              <a:buFont typeface="Arial"/>
              <a:buNone/>
              <a:defRPr>
                <a:solidFill>
                  <a:schemeClr val="dk1"/>
                </a:solidFill>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44" name="Google Shape;44;p4"/>
          <p:cNvSpPr txBox="1">
            <a:spLocks noGrp="1"/>
          </p:cNvSpPr>
          <p:nvPr>
            <p:ph type="sldNum" idx="12"/>
          </p:nvPr>
        </p:nvSpPr>
        <p:spPr>
          <a:xfrm>
            <a:off x="8610600" y="6429375"/>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1pPr>
            <a:lvl2pPr marL="0" lvl="1"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2pPr>
            <a:lvl3pPr marL="0" lvl="2"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3pPr>
            <a:lvl4pPr marL="0" lvl="3"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4pPr>
            <a:lvl5pPr marL="0" lvl="4"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5pPr>
            <a:lvl6pPr marL="0" lvl="5"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6pPr>
            <a:lvl7pPr marL="0" lvl="6"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7pPr>
            <a:lvl8pPr marL="0" lvl="7"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8pPr>
            <a:lvl9pPr marL="0" lvl="8"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空白" type="blank">
  <p:cSld name="BLANK">
    <p:bg>
      <p:bgPr>
        <a:solidFill>
          <a:srgbClr val="F2F2F2"/>
        </a:solidFill>
        <a:effectLst/>
      </p:bgPr>
    </p:bg>
    <p:spTree>
      <p:nvGrpSpPr>
        <p:cNvPr id="1" name="Shape 53"/>
        <p:cNvGrpSpPr/>
        <p:nvPr/>
      </p:nvGrpSpPr>
      <p:grpSpPr>
        <a:xfrm>
          <a:off x="0" y="0"/>
          <a:ext cx="0" cy="0"/>
          <a:chOff x="0" y="0"/>
          <a:chExt cx="0" cy="0"/>
        </a:xfrm>
      </p:grpSpPr>
      <p:sp>
        <p:nvSpPr>
          <p:cNvPr id="54" name="Google Shape;54;p6"/>
          <p:cNvSpPr txBox="1">
            <a:spLocks noGrp="1"/>
          </p:cNvSpPr>
          <p:nvPr>
            <p:ph type="dt" idx="10"/>
          </p:nvPr>
        </p:nvSpPr>
        <p:spPr>
          <a:xfrm>
            <a:off x="838200" y="64579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200"/>
              <a:buFont typeface="Arial"/>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55" name="Google Shape;55;p6"/>
          <p:cNvSpPr txBox="1">
            <a:spLocks noGrp="1"/>
          </p:cNvSpPr>
          <p:nvPr>
            <p:ph type="ftr" idx="11"/>
          </p:nvPr>
        </p:nvSpPr>
        <p:spPr>
          <a:xfrm>
            <a:off x="4038600" y="64579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200"/>
              <a:buFont typeface="Arial"/>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56" name="Google Shape;56;p6"/>
          <p:cNvSpPr txBox="1">
            <a:spLocks noGrp="1"/>
          </p:cNvSpPr>
          <p:nvPr>
            <p:ph type="sldNum" idx="12"/>
          </p:nvPr>
        </p:nvSpPr>
        <p:spPr>
          <a:xfrm>
            <a:off x="8610600" y="64579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1pPr>
            <a:lvl2pPr marL="0" lvl="1"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2pPr>
            <a:lvl3pPr marL="0" lvl="2"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3pPr>
            <a:lvl4pPr marL="0" lvl="3"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4pPr>
            <a:lvl5pPr marL="0" lvl="4"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5pPr>
            <a:lvl6pPr marL="0" lvl="5"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6pPr>
            <a:lvl7pPr marL="0" lvl="6"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7pPr>
            <a:lvl8pPr marL="0" lvl="7"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8pPr>
            <a:lvl9pPr marL="0" lvl="8"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838200" y="393700"/>
            <a:ext cx="10515600" cy="723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9" name="Google Shape;59;p7"/>
          <p:cNvSpPr txBox="1">
            <a:spLocks noGrp="1"/>
          </p:cNvSpPr>
          <p:nvPr>
            <p:ph type="body" idx="1"/>
          </p:nvPr>
        </p:nvSpPr>
        <p:spPr>
          <a:xfrm>
            <a:off x="838200" y="1274763"/>
            <a:ext cx="10515600" cy="4510087"/>
          </a:xfrm>
          <a:prstGeom prst="rect">
            <a:avLst/>
          </a:prstGeom>
          <a:noFill/>
          <a:ln>
            <a:noFill/>
          </a:ln>
        </p:spPr>
        <p:txBody>
          <a:bodyPr spcFirstLastPara="1" wrap="square" lIns="91425" tIns="45700" rIns="91425" bIns="45700" anchor="t" anchorCtr="0">
            <a:noAutofit/>
          </a:bodyPr>
          <a:lstStyle>
            <a:lvl1pPr marL="457200" lvl="0" indent="-320040" algn="l">
              <a:lnSpc>
                <a:spcPct val="120000"/>
              </a:lnSpc>
              <a:spcBef>
                <a:spcPts val="1000"/>
              </a:spcBef>
              <a:spcAft>
                <a:spcPts val="0"/>
              </a:spcAft>
              <a:buSzPts val="1440"/>
              <a:buChar char="🔾"/>
              <a:defRPr/>
            </a:lvl1pPr>
            <a:lvl2pPr marL="914400" lvl="1" indent="-342900" algn="l">
              <a:lnSpc>
                <a:spcPct val="120000"/>
              </a:lnSpc>
              <a:spcBef>
                <a:spcPts val="500"/>
              </a:spcBef>
              <a:spcAft>
                <a:spcPts val="0"/>
              </a:spcAft>
              <a:buClr>
                <a:schemeClr val="dk1"/>
              </a:buClr>
              <a:buSzPts val="1800"/>
              <a:buChar char="•"/>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500"/>
              </a:spcBef>
              <a:spcAft>
                <a:spcPts val="0"/>
              </a:spcAft>
              <a:buClr>
                <a:schemeClr val="dk1"/>
              </a:buClr>
              <a:buSzPts val="1800"/>
              <a:buChar char="•"/>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7"/>
          <p:cNvSpPr txBox="1">
            <a:spLocks noGrp="1"/>
          </p:cNvSpPr>
          <p:nvPr>
            <p:ph type="dt" idx="10"/>
          </p:nvPr>
        </p:nvSpPr>
        <p:spPr>
          <a:xfrm>
            <a:off x="838200" y="64579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61" name="Google Shape;61;p7"/>
          <p:cNvSpPr txBox="1">
            <a:spLocks noGrp="1"/>
          </p:cNvSpPr>
          <p:nvPr>
            <p:ph type="ftr" idx="11"/>
          </p:nvPr>
        </p:nvSpPr>
        <p:spPr>
          <a:xfrm>
            <a:off x="4038600" y="64579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62" name="Google Shape;62;p7"/>
          <p:cNvSpPr txBox="1">
            <a:spLocks noGrp="1"/>
          </p:cNvSpPr>
          <p:nvPr>
            <p:ph type="sldNum" idx="12"/>
          </p:nvPr>
        </p:nvSpPr>
        <p:spPr>
          <a:xfrm>
            <a:off x="8610600" y="6457950"/>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1pPr>
            <a:lvl2pPr marL="0" lvl="1"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2pPr>
            <a:lvl3pPr marL="0" lvl="2"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3pPr>
            <a:lvl4pPr marL="0" lvl="3"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4pPr>
            <a:lvl5pPr marL="0" lvl="4"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5pPr>
            <a:lvl6pPr marL="0" lvl="5"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6pPr>
            <a:lvl7pPr marL="0" lvl="6"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7pPr>
            <a:lvl8pPr marL="0" lvl="7"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8pPr>
            <a:lvl9pPr marL="0" lvl="8"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标题幻灯片" type="title">
  <p:cSld name="TITLE">
    <p:bg>
      <p:bgPr>
        <a:solidFill>
          <a:srgbClr val="F2F2F2"/>
        </a:solidFill>
        <a:effectLst/>
      </p:bgPr>
    </p:bg>
    <p:spTree>
      <p:nvGrpSpPr>
        <p:cNvPr id="1" name="Shape 63"/>
        <p:cNvGrpSpPr/>
        <p:nvPr/>
      </p:nvGrpSpPr>
      <p:grpSpPr>
        <a:xfrm>
          <a:off x="0" y="0"/>
          <a:ext cx="0" cy="0"/>
          <a:chOff x="0" y="0"/>
          <a:chExt cx="0" cy="0"/>
        </a:xfrm>
      </p:grpSpPr>
      <p:grpSp>
        <p:nvGrpSpPr>
          <p:cNvPr id="64" name="Google Shape;64;p8"/>
          <p:cNvGrpSpPr/>
          <p:nvPr/>
        </p:nvGrpSpPr>
        <p:grpSpPr>
          <a:xfrm rot="5400000">
            <a:off x="7086600" y="1716088"/>
            <a:ext cx="6821488" cy="3389312"/>
            <a:chOff x="2075393" y="-12700"/>
            <a:chExt cx="4993620" cy="2481501"/>
          </a:xfrm>
        </p:grpSpPr>
        <p:sp>
          <p:nvSpPr>
            <p:cNvPr id="65" name="Google Shape;65;p8"/>
            <p:cNvSpPr/>
            <p:nvPr/>
          </p:nvSpPr>
          <p:spPr>
            <a:xfrm rot="5400000">
              <a:off x="1790514" y="417436"/>
              <a:ext cx="2028206" cy="1177225"/>
            </a:xfrm>
            <a:custGeom>
              <a:avLst/>
              <a:gdLst/>
              <a:ahLst/>
              <a:cxnLst/>
              <a:rect l="l" t="t" r="r" b="b"/>
              <a:pathLst>
                <a:path w="2028376" h="1177563" extrusionOk="0">
                  <a:moveTo>
                    <a:pt x="0" y="1177563"/>
                  </a:moveTo>
                  <a:lnTo>
                    <a:pt x="0" y="0"/>
                  </a:lnTo>
                  <a:lnTo>
                    <a:pt x="2028376" y="0"/>
                  </a:lnTo>
                  <a:cubicBezTo>
                    <a:pt x="1624320" y="702037"/>
                    <a:pt x="867468" y="1174384"/>
                    <a:pt x="0" y="1177563"/>
                  </a:cubicBezTo>
                  <a:close/>
                </a:path>
              </a:pathLst>
            </a:cu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66" name="Google Shape;66;p8"/>
            <p:cNvSpPr/>
            <p:nvPr/>
          </p:nvSpPr>
          <p:spPr>
            <a:xfrm rot="5400000">
              <a:off x="2809667" y="574349"/>
              <a:ext cx="2345513" cy="1178387"/>
            </a:xfrm>
            <a:custGeom>
              <a:avLst/>
              <a:gdLst/>
              <a:ahLst/>
              <a:cxnLst/>
              <a:rect l="l" t="t" r="r" b="b"/>
              <a:pathLst>
                <a:path w="2346109" h="1177890" extrusionOk="0">
                  <a:moveTo>
                    <a:pt x="0" y="1177890"/>
                  </a:moveTo>
                  <a:lnTo>
                    <a:pt x="0" y="0"/>
                  </a:lnTo>
                  <a:lnTo>
                    <a:pt x="2346109" y="0"/>
                  </a:lnTo>
                  <a:cubicBezTo>
                    <a:pt x="2346109" y="429552"/>
                    <a:pt x="2231144" y="832251"/>
                    <a:pt x="2028377" y="1177890"/>
                  </a:cubicBezTo>
                  <a:close/>
                </a:path>
              </a:pathLst>
            </a:cu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67" name="Google Shape;67;p8"/>
            <p:cNvSpPr/>
            <p:nvPr/>
          </p:nvSpPr>
          <p:spPr>
            <a:xfrm rot="5400000">
              <a:off x="5324519" y="417439"/>
              <a:ext cx="2028206" cy="1177226"/>
            </a:xfrm>
            <a:custGeom>
              <a:avLst/>
              <a:gdLst/>
              <a:ahLst/>
              <a:cxnLst/>
              <a:rect l="l" t="t" r="r" b="b"/>
              <a:pathLst>
                <a:path w="2028375" h="1177562" extrusionOk="0">
                  <a:moveTo>
                    <a:pt x="0" y="1177562"/>
                  </a:moveTo>
                  <a:lnTo>
                    <a:pt x="0" y="0"/>
                  </a:lnTo>
                  <a:cubicBezTo>
                    <a:pt x="867468" y="3179"/>
                    <a:pt x="1624319" y="475526"/>
                    <a:pt x="2028375" y="1177562"/>
                  </a:cubicBezTo>
                  <a:close/>
                </a:path>
              </a:pathLst>
            </a:cu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68" name="Google Shape;68;p8"/>
            <p:cNvSpPr/>
            <p:nvPr/>
          </p:nvSpPr>
          <p:spPr>
            <a:xfrm rot="5400000">
              <a:off x="3988054" y="576674"/>
              <a:ext cx="2346675" cy="1177225"/>
            </a:xfrm>
            <a:custGeom>
              <a:avLst/>
              <a:gdLst/>
              <a:ahLst/>
              <a:cxnLst/>
              <a:rect l="l" t="t" r="r" b="b"/>
              <a:pathLst>
                <a:path w="2346724" h="1177890" extrusionOk="0">
                  <a:moveTo>
                    <a:pt x="0" y="1177890"/>
                  </a:moveTo>
                  <a:lnTo>
                    <a:pt x="0" y="0"/>
                  </a:lnTo>
                  <a:lnTo>
                    <a:pt x="2028990" y="0"/>
                  </a:lnTo>
                  <a:cubicBezTo>
                    <a:pt x="2231759" y="345641"/>
                    <a:pt x="2346724" y="748340"/>
                    <a:pt x="2346724" y="1177890"/>
                  </a:cubicBezTo>
                  <a:close/>
                </a:path>
              </a:pathLst>
            </a:cu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69" name="Google Shape;69;p8"/>
            <p:cNvSpPr/>
            <p:nvPr/>
          </p:nvSpPr>
          <p:spPr>
            <a:xfrm>
              <a:off x="2075393" y="-12700"/>
              <a:ext cx="4993620" cy="2481501"/>
            </a:xfrm>
            <a:custGeom>
              <a:avLst/>
              <a:gdLst/>
              <a:ahLst/>
              <a:cxnLst/>
              <a:rect l="l" t="t" r="r" b="b"/>
              <a:pathLst>
                <a:path w="4993620" h="2481740" extrusionOk="0">
                  <a:moveTo>
                    <a:pt x="0" y="0"/>
                  </a:moveTo>
                  <a:lnTo>
                    <a:pt x="4993620" y="0"/>
                  </a:lnTo>
                  <a:lnTo>
                    <a:pt x="4988358" y="153424"/>
                  </a:lnTo>
                  <a:cubicBezTo>
                    <a:pt x="4932242" y="982046"/>
                    <a:pt x="4466440" y="1733276"/>
                    <a:pt x="3739815" y="2150323"/>
                  </a:cubicBezTo>
                  <a:cubicBezTo>
                    <a:pt x="2964750" y="2595173"/>
                    <a:pt x="2011063" y="2591994"/>
                    <a:pt x="1238980" y="2141986"/>
                  </a:cubicBezTo>
                  <a:cubicBezTo>
                    <a:pt x="515153" y="1720104"/>
                    <a:pt x="54370" y="965785"/>
                    <a:pt x="3780" y="136807"/>
                  </a:cubicBezTo>
                  <a:close/>
                </a:path>
              </a:pathLst>
            </a:custGeom>
            <a:no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grpSp>
        <p:nvGrpSpPr>
          <p:cNvPr id="70" name="Google Shape;70;p8"/>
          <p:cNvGrpSpPr/>
          <p:nvPr/>
        </p:nvGrpSpPr>
        <p:grpSpPr>
          <a:xfrm rot="-5400000">
            <a:off x="-1720850" y="1733550"/>
            <a:ext cx="6845300" cy="3400425"/>
            <a:chOff x="2075393" y="-12700"/>
            <a:chExt cx="4993620" cy="2481501"/>
          </a:xfrm>
        </p:grpSpPr>
        <p:sp>
          <p:nvSpPr>
            <p:cNvPr id="71" name="Google Shape;71;p8"/>
            <p:cNvSpPr/>
            <p:nvPr/>
          </p:nvSpPr>
          <p:spPr>
            <a:xfrm rot="5400000">
              <a:off x="1792342" y="416258"/>
              <a:ext cx="2028740" cy="1177763"/>
            </a:xfrm>
            <a:custGeom>
              <a:avLst/>
              <a:gdLst/>
              <a:ahLst/>
              <a:cxnLst/>
              <a:rect l="l" t="t" r="r" b="b"/>
              <a:pathLst>
                <a:path w="2028376" h="1177563" extrusionOk="0">
                  <a:moveTo>
                    <a:pt x="0" y="1177563"/>
                  </a:moveTo>
                  <a:lnTo>
                    <a:pt x="0" y="0"/>
                  </a:lnTo>
                  <a:lnTo>
                    <a:pt x="2028376" y="0"/>
                  </a:lnTo>
                  <a:cubicBezTo>
                    <a:pt x="1624320" y="702037"/>
                    <a:pt x="867468" y="1174384"/>
                    <a:pt x="0" y="1177563"/>
                  </a:cubicBezTo>
                  <a:close/>
                </a:path>
              </a:pathLst>
            </a:cu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72" name="Google Shape;72;p8"/>
            <p:cNvSpPr/>
            <p:nvPr/>
          </p:nvSpPr>
          <p:spPr>
            <a:xfrm rot="5400000">
              <a:off x="2809733" y="575481"/>
              <a:ext cx="2346020" cy="1178920"/>
            </a:xfrm>
            <a:custGeom>
              <a:avLst/>
              <a:gdLst/>
              <a:ahLst/>
              <a:cxnLst/>
              <a:rect l="l" t="t" r="r" b="b"/>
              <a:pathLst>
                <a:path w="2346109" h="1177890" extrusionOk="0">
                  <a:moveTo>
                    <a:pt x="0" y="1177890"/>
                  </a:moveTo>
                  <a:lnTo>
                    <a:pt x="0" y="0"/>
                  </a:lnTo>
                  <a:lnTo>
                    <a:pt x="2346109" y="0"/>
                  </a:lnTo>
                  <a:cubicBezTo>
                    <a:pt x="2346109" y="429552"/>
                    <a:pt x="2231144" y="832251"/>
                    <a:pt x="2028377" y="1177890"/>
                  </a:cubicBezTo>
                  <a:close/>
                </a:path>
              </a:pathLst>
            </a:cu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73" name="Google Shape;73;p8"/>
            <p:cNvSpPr/>
            <p:nvPr/>
          </p:nvSpPr>
          <p:spPr>
            <a:xfrm rot="5400000">
              <a:off x="5325634" y="417420"/>
              <a:ext cx="2028740" cy="1177762"/>
            </a:xfrm>
            <a:custGeom>
              <a:avLst/>
              <a:gdLst/>
              <a:ahLst/>
              <a:cxnLst/>
              <a:rect l="l" t="t" r="r" b="b"/>
              <a:pathLst>
                <a:path w="2028375" h="1177562" extrusionOk="0">
                  <a:moveTo>
                    <a:pt x="0" y="1177562"/>
                  </a:moveTo>
                  <a:lnTo>
                    <a:pt x="0" y="0"/>
                  </a:lnTo>
                  <a:cubicBezTo>
                    <a:pt x="867468" y="3179"/>
                    <a:pt x="1624319" y="475526"/>
                    <a:pt x="2028375" y="1177562"/>
                  </a:cubicBezTo>
                  <a:close/>
                </a:path>
              </a:pathLst>
            </a:cu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74" name="Google Shape;74;p8"/>
            <p:cNvSpPr/>
            <p:nvPr/>
          </p:nvSpPr>
          <p:spPr>
            <a:xfrm rot="5400000">
              <a:off x="3988648" y="576635"/>
              <a:ext cx="2347178" cy="1177763"/>
            </a:xfrm>
            <a:custGeom>
              <a:avLst/>
              <a:gdLst/>
              <a:ahLst/>
              <a:cxnLst/>
              <a:rect l="l" t="t" r="r" b="b"/>
              <a:pathLst>
                <a:path w="2346724" h="1177890" extrusionOk="0">
                  <a:moveTo>
                    <a:pt x="0" y="1177890"/>
                  </a:moveTo>
                  <a:lnTo>
                    <a:pt x="0" y="0"/>
                  </a:lnTo>
                  <a:lnTo>
                    <a:pt x="2028990" y="0"/>
                  </a:lnTo>
                  <a:cubicBezTo>
                    <a:pt x="2231759" y="345641"/>
                    <a:pt x="2346724" y="748340"/>
                    <a:pt x="2346724" y="1177890"/>
                  </a:cubicBezTo>
                  <a:close/>
                </a:path>
              </a:pathLst>
            </a:cu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75" name="Google Shape;75;p8"/>
            <p:cNvSpPr/>
            <p:nvPr/>
          </p:nvSpPr>
          <p:spPr>
            <a:xfrm>
              <a:off x="2075393" y="-12700"/>
              <a:ext cx="4993620" cy="2481501"/>
            </a:xfrm>
            <a:custGeom>
              <a:avLst/>
              <a:gdLst/>
              <a:ahLst/>
              <a:cxnLst/>
              <a:rect l="l" t="t" r="r" b="b"/>
              <a:pathLst>
                <a:path w="4993620" h="2481740" extrusionOk="0">
                  <a:moveTo>
                    <a:pt x="0" y="0"/>
                  </a:moveTo>
                  <a:lnTo>
                    <a:pt x="4993620" y="0"/>
                  </a:lnTo>
                  <a:lnTo>
                    <a:pt x="4988358" y="153424"/>
                  </a:lnTo>
                  <a:cubicBezTo>
                    <a:pt x="4932242" y="982046"/>
                    <a:pt x="4466440" y="1733276"/>
                    <a:pt x="3739815" y="2150323"/>
                  </a:cubicBezTo>
                  <a:cubicBezTo>
                    <a:pt x="2964750" y="2595173"/>
                    <a:pt x="2011063" y="2591994"/>
                    <a:pt x="1238980" y="2141986"/>
                  </a:cubicBezTo>
                  <a:cubicBezTo>
                    <a:pt x="515153" y="1720104"/>
                    <a:pt x="54370" y="965785"/>
                    <a:pt x="3780" y="136807"/>
                  </a:cubicBezTo>
                  <a:close/>
                </a:path>
              </a:pathLst>
            </a:custGeom>
            <a:no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76" name="Google Shape;76;p8"/>
          <p:cNvSpPr txBox="1">
            <a:spLocks noGrp="1"/>
          </p:cNvSpPr>
          <p:nvPr>
            <p:ph type="subTitle" idx="1"/>
          </p:nvPr>
        </p:nvSpPr>
        <p:spPr>
          <a:xfrm>
            <a:off x="838200" y="5262109"/>
            <a:ext cx="10515600" cy="417512"/>
          </a:xfrm>
          <a:prstGeom prst="rect">
            <a:avLst/>
          </a:prstGeom>
          <a:noFill/>
          <a:ln>
            <a:noFill/>
          </a:ln>
        </p:spPr>
        <p:txBody>
          <a:bodyPr spcFirstLastPara="1" wrap="square" lIns="91425" tIns="45700" rIns="91425" bIns="45700" anchor="ctr" anchorCtr="0">
            <a:normAutofit/>
          </a:bodyPr>
          <a:lstStyle>
            <a:lvl1pPr lvl="0" algn="ctr">
              <a:lnSpc>
                <a:spcPct val="120000"/>
              </a:lnSpc>
              <a:spcBef>
                <a:spcPts val="1000"/>
              </a:spcBef>
              <a:spcAft>
                <a:spcPts val="0"/>
              </a:spcAft>
              <a:buSzPts val="1600"/>
              <a:buNone/>
              <a:defRPr sz="2000">
                <a:solidFill>
                  <a:schemeClr val="accent1"/>
                </a:solidFill>
              </a:defRPr>
            </a:lvl1pPr>
            <a:lvl2pPr lvl="1" algn="ctr">
              <a:lnSpc>
                <a:spcPct val="120000"/>
              </a:lnSpc>
              <a:spcBef>
                <a:spcPts val="500"/>
              </a:spcBef>
              <a:spcAft>
                <a:spcPts val="0"/>
              </a:spcAft>
              <a:buClr>
                <a:schemeClr val="dk1"/>
              </a:buClr>
              <a:buSzPts val="2000"/>
              <a:buNone/>
              <a:defRPr sz="2000"/>
            </a:lvl2pPr>
            <a:lvl3pPr lvl="2" algn="ctr">
              <a:lnSpc>
                <a:spcPct val="120000"/>
              </a:lnSpc>
              <a:spcBef>
                <a:spcPts val="500"/>
              </a:spcBef>
              <a:spcAft>
                <a:spcPts val="0"/>
              </a:spcAft>
              <a:buClr>
                <a:schemeClr val="dk1"/>
              </a:buClr>
              <a:buSzPts val="1800"/>
              <a:buNone/>
              <a:defRPr sz="1800"/>
            </a:lvl3pPr>
            <a:lvl4pPr lvl="3" algn="ctr">
              <a:lnSpc>
                <a:spcPct val="120000"/>
              </a:lnSpc>
              <a:spcBef>
                <a:spcPts val="500"/>
              </a:spcBef>
              <a:spcAft>
                <a:spcPts val="0"/>
              </a:spcAft>
              <a:buClr>
                <a:schemeClr val="dk1"/>
              </a:buClr>
              <a:buSzPts val="1600"/>
              <a:buNone/>
              <a:defRPr sz="1600"/>
            </a:lvl4pPr>
            <a:lvl5pPr lvl="4" algn="ctr">
              <a:lnSpc>
                <a:spcPct val="12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7" name="Google Shape;77;p8"/>
          <p:cNvSpPr txBox="1">
            <a:spLocks noGrp="1"/>
          </p:cNvSpPr>
          <p:nvPr>
            <p:ph type="ctrTitle"/>
          </p:nvPr>
        </p:nvSpPr>
        <p:spPr>
          <a:xfrm>
            <a:off x="838200" y="4228191"/>
            <a:ext cx="10515600" cy="989469"/>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1400"/>
              <a:buNone/>
              <a:defRPr sz="4800">
                <a:solidFill>
                  <a:schemeClr val="accen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8" name="Google Shape;78;p8"/>
          <p:cNvSpPr txBox="1">
            <a:spLocks noGrp="1"/>
          </p:cNvSpPr>
          <p:nvPr>
            <p:ph type="dt" idx="10"/>
          </p:nvPr>
        </p:nvSpPr>
        <p:spPr>
          <a:xfrm>
            <a:off x="838200" y="6429375"/>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200"/>
              <a:buFont typeface="Arial"/>
              <a:buNone/>
              <a:defRPr>
                <a:solidFill>
                  <a:schemeClr val="dk1"/>
                </a:solidFill>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79" name="Google Shape;79;p8"/>
          <p:cNvSpPr txBox="1">
            <a:spLocks noGrp="1"/>
          </p:cNvSpPr>
          <p:nvPr>
            <p:ph type="ftr" idx="11"/>
          </p:nvPr>
        </p:nvSpPr>
        <p:spPr>
          <a:xfrm>
            <a:off x="4038600" y="6429375"/>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200"/>
              <a:buFont typeface="Arial"/>
              <a:buNone/>
              <a:defRPr>
                <a:solidFill>
                  <a:schemeClr val="dk1"/>
                </a:solidFill>
              </a:defRPr>
            </a:lvl1pPr>
            <a:lvl2pPr lvl="1" algn="l">
              <a:lnSpc>
                <a:spcPct val="100000"/>
              </a:lnSpc>
              <a:spcBef>
                <a:spcPts val="0"/>
              </a:spcBef>
              <a:spcAft>
                <a:spcPts val="0"/>
              </a:spcAft>
              <a:buClr>
                <a:schemeClr val="dk1"/>
              </a:buClr>
              <a:buSzPts val="1800"/>
              <a:buNone/>
              <a:defRPr/>
            </a:lvl2pPr>
            <a:lvl3pPr lvl="2" algn="l">
              <a:lnSpc>
                <a:spcPct val="100000"/>
              </a:lnSpc>
              <a:spcBef>
                <a:spcPts val="0"/>
              </a:spcBef>
              <a:spcAft>
                <a:spcPts val="0"/>
              </a:spcAft>
              <a:buClr>
                <a:schemeClr val="dk1"/>
              </a:buClr>
              <a:buSzPts val="1800"/>
              <a:buNone/>
              <a:defRPr/>
            </a:lvl3pPr>
            <a:lvl4pPr lvl="3" algn="l">
              <a:lnSpc>
                <a:spcPct val="100000"/>
              </a:lnSpc>
              <a:spcBef>
                <a:spcPts val="0"/>
              </a:spcBef>
              <a:spcAft>
                <a:spcPts val="0"/>
              </a:spcAft>
              <a:buClr>
                <a:schemeClr val="dk1"/>
              </a:buClr>
              <a:buSzPts val="1800"/>
              <a:buNone/>
              <a:defRPr/>
            </a:lvl4pPr>
            <a:lvl5pPr lvl="4" algn="l">
              <a:lnSpc>
                <a:spcPct val="100000"/>
              </a:lnSpc>
              <a:spcBef>
                <a:spcPts val="0"/>
              </a:spcBef>
              <a:spcAft>
                <a:spcPts val="0"/>
              </a:spcAft>
              <a:buClr>
                <a:schemeClr val="dk1"/>
              </a:buClr>
              <a:buSzPts val="1800"/>
              <a:buNone/>
              <a:defRPr/>
            </a:lvl5pPr>
            <a:lvl6pPr lvl="5" algn="l">
              <a:lnSpc>
                <a:spcPct val="100000"/>
              </a:lnSpc>
              <a:spcBef>
                <a:spcPts val="0"/>
              </a:spcBef>
              <a:spcAft>
                <a:spcPts val="0"/>
              </a:spcAft>
              <a:buClr>
                <a:schemeClr val="dk1"/>
              </a:buClr>
              <a:buSzPts val="1800"/>
              <a:buNone/>
              <a:defRPr/>
            </a:lvl6pPr>
            <a:lvl7pPr lvl="6" algn="l">
              <a:lnSpc>
                <a:spcPct val="100000"/>
              </a:lnSpc>
              <a:spcBef>
                <a:spcPts val="0"/>
              </a:spcBef>
              <a:spcAft>
                <a:spcPts val="0"/>
              </a:spcAft>
              <a:buClr>
                <a:schemeClr val="dk1"/>
              </a:buClr>
              <a:buSzPts val="1800"/>
              <a:buNone/>
              <a:defRPr/>
            </a:lvl7pPr>
            <a:lvl8pPr lvl="7" algn="l">
              <a:lnSpc>
                <a:spcPct val="100000"/>
              </a:lnSpc>
              <a:spcBef>
                <a:spcPts val="0"/>
              </a:spcBef>
              <a:spcAft>
                <a:spcPts val="0"/>
              </a:spcAft>
              <a:buClr>
                <a:schemeClr val="dk1"/>
              </a:buClr>
              <a:buSzPts val="1800"/>
              <a:buNone/>
              <a:defRPr/>
            </a:lvl8pPr>
            <a:lvl9pPr lvl="8" algn="l">
              <a:lnSpc>
                <a:spcPct val="100000"/>
              </a:lnSpc>
              <a:spcBef>
                <a:spcPts val="0"/>
              </a:spcBef>
              <a:spcAft>
                <a:spcPts val="0"/>
              </a:spcAft>
              <a:buClr>
                <a:schemeClr val="dk1"/>
              </a:buClr>
              <a:buSzPts val="1800"/>
              <a:buNone/>
              <a:defRPr/>
            </a:lvl9pPr>
          </a:lstStyle>
          <a:p>
            <a:endParaRPr/>
          </a:p>
        </p:txBody>
      </p:sp>
      <p:sp>
        <p:nvSpPr>
          <p:cNvPr id="80" name="Google Shape;80;p8"/>
          <p:cNvSpPr txBox="1">
            <a:spLocks noGrp="1"/>
          </p:cNvSpPr>
          <p:nvPr>
            <p:ph type="sldNum" idx="12"/>
          </p:nvPr>
        </p:nvSpPr>
        <p:spPr>
          <a:xfrm>
            <a:off x="8610600" y="6429375"/>
            <a:ext cx="27432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1pPr>
            <a:lvl2pPr marL="0" lvl="1"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2pPr>
            <a:lvl3pPr marL="0" lvl="2"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3pPr>
            <a:lvl4pPr marL="0" lvl="3"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4pPr>
            <a:lvl5pPr marL="0" lvl="4"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5pPr>
            <a:lvl6pPr marL="0" lvl="5"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6pPr>
            <a:lvl7pPr marL="0" lvl="6"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7pPr>
            <a:lvl8pPr marL="0" lvl="7"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8pPr>
            <a:lvl9pPr marL="0" lvl="8" indent="0" algn="r">
              <a:lnSpc>
                <a:spcPct val="100000"/>
              </a:lnSpc>
              <a:spcBef>
                <a:spcPts val="0"/>
              </a:spcBef>
              <a:spcAft>
                <a:spcPts val="0"/>
              </a:spcAft>
              <a:buClr>
                <a:schemeClr val="dk1"/>
              </a:buClr>
              <a:buSzPts val="1200"/>
              <a:buFont typeface="Arial"/>
              <a:buNone/>
              <a:defRPr strike="noStrike">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93700"/>
            <a:ext cx="10515600" cy="7239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200" b="0" i="0" u="none" strike="noStrike" cap="none">
                <a:solidFill>
                  <a:schemeClr val="accent1"/>
                </a:solidFill>
                <a:latin typeface="Arial"/>
                <a:ea typeface="Arial"/>
                <a:cs typeface="Arial"/>
                <a:sym typeface="Arial"/>
              </a:defRPr>
            </a:lvl1pPr>
            <a:lvl2pPr marR="0" lvl="1" algn="l" rtl="0">
              <a:lnSpc>
                <a:spcPct val="90000"/>
              </a:lnSpc>
              <a:spcBef>
                <a:spcPts val="0"/>
              </a:spcBef>
              <a:spcAft>
                <a:spcPts val="0"/>
              </a:spcAft>
              <a:buSzPts val="1400"/>
              <a:buNone/>
              <a:defRPr sz="3200" b="0" i="0" u="none" strike="noStrike" cap="none">
                <a:solidFill>
                  <a:schemeClr val="accent1"/>
                </a:solidFill>
                <a:latin typeface="Arial"/>
                <a:ea typeface="Arial"/>
                <a:cs typeface="Arial"/>
                <a:sym typeface="Arial"/>
              </a:defRPr>
            </a:lvl2pPr>
            <a:lvl3pPr marR="0" lvl="2" algn="l" rtl="0">
              <a:lnSpc>
                <a:spcPct val="90000"/>
              </a:lnSpc>
              <a:spcBef>
                <a:spcPts val="0"/>
              </a:spcBef>
              <a:spcAft>
                <a:spcPts val="0"/>
              </a:spcAft>
              <a:buSzPts val="1400"/>
              <a:buNone/>
              <a:defRPr sz="3200" b="0" i="0" u="none" strike="noStrike" cap="none">
                <a:solidFill>
                  <a:schemeClr val="accent1"/>
                </a:solidFill>
                <a:latin typeface="Arial"/>
                <a:ea typeface="Arial"/>
                <a:cs typeface="Arial"/>
                <a:sym typeface="Arial"/>
              </a:defRPr>
            </a:lvl3pPr>
            <a:lvl4pPr marR="0" lvl="3" algn="l" rtl="0">
              <a:lnSpc>
                <a:spcPct val="90000"/>
              </a:lnSpc>
              <a:spcBef>
                <a:spcPts val="0"/>
              </a:spcBef>
              <a:spcAft>
                <a:spcPts val="0"/>
              </a:spcAft>
              <a:buSzPts val="1400"/>
              <a:buNone/>
              <a:defRPr sz="3200" b="0" i="0" u="none" strike="noStrike" cap="none">
                <a:solidFill>
                  <a:schemeClr val="accent1"/>
                </a:solidFill>
                <a:latin typeface="Arial"/>
                <a:ea typeface="Arial"/>
                <a:cs typeface="Arial"/>
                <a:sym typeface="Arial"/>
              </a:defRPr>
            </a:lvl4pPr>
            <a:lvl5pPr marR="0" lvl="4" algn="l" rtl="0">
              <a:lnSpc>
                <a:spcPct val="90000"/>
              </a:lnSpc>
              <a:spcBef>
                <a:spcPts val="0"/>
              </a:spcBef>
              <a:spcAft>
                <a:spcPts val="0"/>
              </a:spcAft>
              <a:buSzPts val="1400"/>
              <a:buNone/>
              <a:defRPr sz="3200" b="0" i="0" u="none" strike="noStrike" cap="none">
                <a:solidFill>
                  <a:schemeClr val="accent1"/>
                </a:solidFill>
                <a:latin typeface="Arial"/>
                <a:ea typeface="Arial"/>
                <a:cs typeface="Arial"/>
                <a:sym typeface="Arial"/>
              </a:defRPr>
            </a:lvl5pPr>
            <a:lvl6pPr marR="0" lvl="5" algn="l" rtl="0">
              <a:lnSpc>
                <a:spcPct val="90000"/>
              </a:lnSpc>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lnSpc>
                <a:spcPct val="90000"/>
              </a:lnSpc>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lnSpc>
                <a:spcPct val="90000"/>
              </a:lnSpc>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lnSpc>
                <a:spcPct val="90000"/>
              </a:lnSpc>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274763"/>
            <a:ext cx="10515600" cy="4510087"/>
          </a:xfrm>
          <a:prstGeom prst="rect">
            <a:avLst/>
          </a:prstGeom>
          <a:noFill/>
          <a:ln>
            <a:noFill/>
          </a:ln>
        </p:spPr>
        <p:txBody>
          <a:bodyPr spcFirstLastPara="1" wrap="square" lIns="91425" tIns="45700" rIns="91425" bIns="45700" anchor="t" anchorCtr="0">
            <a:noAutofit/>
          </a:bodyPr>
          <a:lstStyle>
            <a:lvl1pPr marL="457200" marR="0" lvl="0" indent="-350520" algn="l" rtl="0">
              <a:lnSpc>
                <a:spcPct val="120000"/>
              </a:lnSpc>
              <a:spcBef>
                <a:spcPts val="1000"/>
              </a:spcBef>
              <a:spcAft>
                <a:spcPts val="0"/>
              </a:spcAft>
              <a:buClr>
                <a:schemeClr val="accent2"/>
              </a:buClr>
              <a:buSzPts val="192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lnSpc>
                <a:spcPct val="12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2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2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2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838200" y="64579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038600" y="64579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10600" y="64579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
          <p:cNvSpPr/>
          <p:nvPr/>
        </p:nvSpPr>
        <p:spPr>
          <a:xfrm>
            <a:off x="373063" y="0"/>
            <a:ext cx="46038" cy="1168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1"/>
          <p:cNvSpPr/>
          <p:nvPr/>
        </p:nvSpPr>
        <p:spPr>
          <a:xfrm>
            <a:off x="487363" y="0"/>
            <a:ext cx="46038" cy="1168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mc:AlternateContent xmlns:mc="http://schemas.openxmlformats.org/markup-compatibility/2006" xmlns:p14="http://schemas.microsoft.com/office/powerpoint/2010/main">
    <mc:Choice Requires="p14">
      <p:transition spd="med">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45"/>
        <p:cNvGrpSpPr/>
        <p:nvPr/>
      </p:nvGrpSpPr>
      <p:grpSpPr>
        <a:xfrm>
          <a:off x="0" y="0"/>
          <a:ext cx="0" cy="0"/>
          <a:chOff x="0" y="0"/>
          <a:chExt cx="0" cy="0"/>
        </a:xfrm>
      </p:grpSpPr>
      <p:sp>
        <p:nvSpPr>
          <p:cNvPr id="46" name="Google Shape;46;p5"/>
          <p:cNvSpPr txBox="1">
            <a:spLocks noGrp="1"/>
          </p:cNvSpPr>
          <p:nvPr>
            <p:ph type="title"/>
          </p:nvPr>
        </p:nvSpPr>
        <p:spPr>
          <a:xfrm>
            <a:off x="838200" y="393700"/>
            <a:ext cx="10515600" cy="7239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SzPts val="1400"/>
              <a:buNone/>
              <a:defRPr sz="3200" b="0" i="0" u="none" strike="noStrike" cap="none">
                <a:solidFill>
                  <a:schemeClr val="accent1"/>
                </a:solidFill>
                <a:latin typeface="Arial"/>
                <a:ea typeface="Arial"/>
                <a:cs typeface="Arial"/>
                <a:sym typeface="Arial"/>
              </a:defRPr>
            </a:lvl1pPr>
            <a:lvl2pPr marR="0" lvl="1" algn="l" rtl="0">
              <a:lnSpc>
                <a:spcPct val="90000"/>
              </a:lnSpc>
              <a:spcBef>
                <a:spcPts val="0"/>
              </a:spcBef>
              <a:spcAft>
                <a:spcPts val="0"/>
              </a:spcAft>
              <a:buSzPts val="1400"/>
              <a:buNone/>
              <a:defRPr sz="3200" b="0" i="0" u="none" strike="noStrike" cap="none">
                <a:solidFill>
                  <a:schemeClr val="accent1"/>
                </a:solidFill>
                <a:latin typeface="Arial"/>
                <a:ea typeface="Arial"/>
                <a:cs typeface="Arial"/>
                <a:sym typeface="Arial"/>
              </a:defRPr>
            </a:lvl2pPr>
            <a:lvl3pPr marR="0" lvl="2" algn="l" rtl="0">
              <a:lnSpc>
                <a:spcPct val="90000"/>
              </a:lnSpc>
              <a:spcBef>
                <a:spcPts val="0"/>
              </a:spcBef>
              <a:spcAft>
                <a:spcPts val="0"/>
              </a:spcAft>
              <a:buSzPts val="1400"/>
              <a:buNone/>
              <a:defRPr sz="3200" b="0" i="0" u="none" strike="noStrike" cap="none">
                <a:solidFill>
                  <a:schemeClr val="accent1"/>
                </a:solidFill>
                <a:latin typeface="Arial"/>
                <a:ea typeface="Arial"/>
                <a:cs typeface="Arial"/>
                <a:sym typeface="Arial"/>
              </a:defRPr>
            </a:lvl3pPr>
            <a:lvl4pPr marR="0" lvl="3" algn="l" rtl="0">
              <a:lnSpc>
                <a:spcPct val="90000"/>
              </a:lnSpc>
              <a:spcBef>
                <a:spcPts val="0"/>
              </a:spcBef>
              <a:spcAft>
                <a:spcPts val="0"/>
              </a:spcAft>
              <a:buSzPts val="1400"/>
              <a:buNone/>
              <a:defRPr sz="3200" b="0" i="0" u="none" strike="noStrike" cap="none">
                <a:solidFill>
                  <a:schemeClr val="accent1"/>
                </a:solidFill>
                <a:latin typeface="Arial"/>
                <a:ea typeface="Arial"/>
                <a:cs typeface="Arial"/>
                <a:sym typeface="Arial"/>
              </a:defRPr>
            </a:lvl4pPr>
            <a:lvl5pPr marR="0" lvl="4" algn="l" rtl="0">
              <a:lnSpc>
                <a:spcPct val="90000"/>
              </a:lnSpc>
              <a:spcBef>
                <a:spcPts val="0"/>
              </a:spcBef>
              <a:spcAft>
                <a:spcPts val="0"/>
              </a:spcAft>
              <a:buSzPts val="1400"/>
              <a:buNone/>
              <a:defRPr sz="3200" b="0" i="0" u="none" strike="noStrike" cap="none">
                <a:solidFill>
                  <a:schemeClr val="accent1"/>
                </a:solidFill>
                <a:latin typeface="Arial"/>
                <a:ea typeface="Arial"/>
                <a:cs typeface="Arial"/>
                <a:sym typeface="Arial"/>
              </a:defRPr>
            </a:lvl5pPr>
            <a:lvl6pPr marR="0" lvl="5" algn="l" rtl="0">
              <a:lnSpc>
                <a:spcPct val="90000"/>
              </a:lnSpc>
              <a:spcBef>
                <a:spcPts val="0"/>
              </a:spcBef>
              <a:spcAft>
                <a:spcPts val="0"/>
              </a:spcAft>
              <a:buSzPts val="1400"/>
              <a:buNone/>
              <a:defRPr sz="3200" b="0" i="0" u="none" strike="noStrike" cap="none">
                <a:solidFill>
                  <a:schemeClr val="accent1"/>
                </a:solidFill>
                <a:latin typeface="Arial"/>
                <a:ea typeface="Arial"/>
                <a:cs typeface="Arial"/>
                <a:sym typeface="Arial"/>
              </a:defRPr>
            </a:lvl6pPr>
            <a:lvl7pPr marR="0" lvl="6" algn="l" rtl="0">
              <a:lnSpc>
                <a:spcPct val="90000"/>
              </a:lnSpc>
              <a:spcBef>
                <a:spcPts val="0"/>
              </a:spcBef>
              <a:spcAft>
                <a:spcPts val="0"/>
              </a:spcAft>
              <a:buSzPts val="1400"/>
              <a:buNone/>
              <a:defRPr sz="3200" b="0" i="0" u="none" strike="noStrike" cap="none">
                <a:solidFill>
                  <a:schemeClr val="accent1"/>
                </a:solidFill>
                <a:latin typeface="Arial"/>
                <a:ea typeface="Arial"/>
                <a:cs typeface="Arial"/>
                <a:sym typeface="Arial"/>
              </a:defRPr>
            </a:lvl7pPr>
            <a:lvl8pPr marR="0" lvl="7" algn="l" rtl="0">
              <a:lnSpc>
                <a:spcPct val="90000"/>
              </a:lnSpc>
              <a:spcBef>
                <a:spcPts val="0"/>
              </a:spcBef>
              <a:spcAft>
                <a:spcPts val="0"/>
              </a:spcAft>
              <a:buSzPts val="1400"/>
              <a:buNone/>
              <a:defRPr sz="3200" b="0" i="0" u="none" strike="noStrike" cap="none">
                <a:solidFill>
                  <a:schemeClr val="accent1"/>
                </a:solidFill>
                <a:latin typeface="Arial"/>
                <a:ea typeface="Arial"/>
                <a:cs typeface="Arial"/>
                <a:sym typeface="Arial"/>
              </a:defRPr>
            </a:lvl8pPr>
            <a:lvl9pPr marR="0" lvl="8" algn="l" rtl="0">
              <a:lnSpc>
                <a:spcPct val="90000"/>
              </a:lnSpc>
              <a:spcBef>
                <a:spcPts val="0"/>
              </a:spcBef>
              <a:spcAft>
                <a:spcPts val="0"/>
              </a:spcAft>
              <a:buSzPts val="1400"/>
              <a:buNone/>
              <a:defRPr sz="3200" b="0" i="0" u="none" strike="noStrike" cap="none">
                <a:solidFill>
                  <a:schemeClr val="accent1"/>
                </a:solidFill>
                <a:latin typeface="Arial"/>
                <a:ea typeface="Arial"/>
                <a:cs typeface="Arial"/>
                <a:sym typeface="Arial"/>
              </a:defRPr>
            </a:lvl9pPr>
          </a:lstStyle>
          <a:p>
            <a:endParaRPr/>
          </a:p>
        </p:txBody>
      </p:sp>
      <p:sp>
        <p:nvSpPr>
          <p:cNvPr id="47" name="Google Shape;47;p5"/>
          <p:cNvSpPr txBox="1">
            <a:spLocks noGrp="1"/>
          </p:cNvSpPr>
          <p:nvPr>
            <p:ph type="body" idx="1"/>
          </p:nvPr>
        </p:nvSpPr>
        <p:spPr>
          <a:xfrm>
            <a:off x="838200" y="1274763"/>
            <a:ext cx="10515600" cy="4510087"/>
          </a:xfrm>
          <a:prstGeom prst="rect">
            <a:avLst/>
          </a:prstGeom>
          <a:noFill/>
          <a:ln>
            <a:noFill/>
          </a:ln>
        </p:spPr>
        <p:txBody>
          <a:bodyPr spcFirstLastPara="1" wrap="square" lIns="91425" tIns="45700" rIns="91425" bIns="45700" anchor="t" anchorCtr="0">
            <a:noAutofit/>
          </a:bodyPr>
          <a:lstStyle>
            <a:lvl1pPr marL="457200" marR="0" lvl="0" indent="-350520" algn="l" rtl="0">
              <a:lnSpc>
                <a:spcPct val="120000"/>
              </a:lnSpc>
              <a:spcBef>
                <a:spcPts val="1000"/>
              </a:spcBef>
              <a:spcAft>
                <a:spcPts val="0"/>
              </a:spcAft>
              <a:buClr>
                <a:schemeClr val="accent2"/>
              </a:buClr>
              <a:buSzPts val="192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lnSpc>
                <a:spcPct val="12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55600" algn="l" rtl="0">
              <a:lnSpc>
                <a:spcPct val="12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lnSpc>
                <a:spcPct val="12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2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8" name="Google Shape;48;p5"/>
          <p:cNvSpPr txBox="1">
            <a:spLocks noGrp="1"/>
          </p:cNvSpPr>
          <p:nvPr>
            <p:ph type="dt" idx="10"/>
          </p:nvPr>
        </p:nvSpPr>
        <p:spPr>
          <a:xfrm>
            <a:off x="838200" y="64579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49" name="Google Shape;49;p5"/>
          <p:cNvSpPr txBox="1">
            <a:spLocks noGrp="1"/>
          </p:cNvSpPr>
          <p:nvPr>
            <p:ph type="ftr" idx="11"/>
          </p:nvPr>
        </p:nvSpPr>
        <p:spPr>
          <a:xfrm>
            <a:off x="4038600" y="64579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
        <p:nvSpPr>
          <p:cNvPr id="50" name="Google Shape;50;p5"/>
          <p:cNvSpPr txBox="1">
            <a:spLocks noGrp="1"/>
          </p:cNvSpPr>
          <p:nvPr>
            <p:ph type="sldNum" idx="12"/>
          </p:nvPr>
        </p:nvSpPr>
        <p:spPr>
          <a:xfrm>
            <a:off x="8610600" y="64579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1" name="Google Shape;51;p5"/>
          <p:cNvSpPr/>
          <p:nvPr/>
        </p:nvSpPr>
        <p:spPr>
          <a:xfrm>
            <a:off x="373063" y="0"/>
            <a:ext cx="46038" cy="1168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52" name="Google Shape;52;p5"/>
          <p:cNvSpPr/>
          <p:nvPr/>
        </p:nvSpPr>
        <p:spPr>
          <a:xfrm>
            <a:off x="487363" y="0"/>
            <a:ext cx="46038" cy="1168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Lst>
  <mc:AlternateContent xmlns:mc="http://schemas.openxmlformats.org/markup-compatibility/2006" xmlns:p14="http://schemas.microsoft.com/office/powerpoint/2010/main">
    <mc:Choice Requires="p14">
      <p:transition spd="med">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84"/>
        <p:cNvGrpSpPr/>
        <p:nvPr/>
      </p:nvGrpSpPr>
      <p:grpSpPr>
        <a:xfrm>
          <a:off x="0" y="0"/>
          <a:ext cx="0" cy="0"/>
          <a:chOff x="0" y="0"/>
          <a:chExt cx="0" cy="0"/>
        </a:xfrm>
      </p:grpSpPr>
      <p:sp>
        <p:nvSpPr>
          <p:cNvPr id="85" name="Google Shape;85;p9"/>
          <p:cNvSpPr txBox="1">
            <a:spLocks noGrp="1"/>
          </p:cNvSpPr>
          <p:nvPr>
            <p:ph type="body" idx="4294967295"/>
          </p:nvPr>
        </p:nvSpPr>
        <p:spPr>
          <a:xfrm>
            <a:off x="1916430" y="1998980"/>
            <a:ext cx="10515600" cy="4509770"/>
          </a:xfrm>
          <a:prstGeom prst="rect">
            <a:avLst/>
          </a:prstGeom>
          <a:noFill/>
          <a:ln>
            <a:noFill/>
          </a:ln>
        </p:spPr>
        <p:txBody>
          <a:bodyPr spcFirstLastPara="1" wrap="square" lIns="91425" tIns="45700" rIns="91425" bIns="45700" anchor="ctr" anchorCtr="0">
            <a:normAutofit fontScale="42500" lnSpcReduction="10000"/>
          </a:bodyPr>
          <a:lstStyle/>
          <a:p>
            <a:pPr marL="0" marR="0" lvl="0" indent="0" algn="ctr" rtl="0">
              <a:lnSpc>
                <a:spcPct val="120000"/>
              </a:lnSpc>
              <a:spcBef>
                <a:spcPts val="0"/>
              </a:spcBef>
              <a:spcAft>
                <a:spcPts val="0"/>
              </a:spcAft>
              <a:buClr>
                <a:schemeClr val="accent2"/>
              </a:buClr>
              <a:buSzPct val="30000"/>
              <a:buFont typeface="Noto Sans Symbols"/>
              <a:buNone/>
            </a:pPr>
            <a:br>
              <a:rPr lang="en-US">
                <a:latin typeface="Arial"/>
                <a:ea typeface="Arial"/>
                <a:cs typeface="Arial"/>
                <a:sym typeface="Arial"/>
              </a:rPr>
            </a:br>
            <a:r>
              <a:rPr lang="en-US" sz="6400">
                <a:latin typeface="Arial"/>
                <a:ea typeface="Arial"/>
                <a:cs typeface="Arial"/>
                <a:sym typeface="Arial"/>
              </a:rPr>
              <a:t> </a:t>
            </a:r>
            <a:endParaRPr sz="6400">
              <a:latin typeface="Arial"/>
              <a:ea typeface="Arial"/>
              <a:cs typeface="Arial"/>
              <a:sym typeface="Arial"/>
            </a:endParaRPr>
          </a:p>
          <a:p>
            <a:pPr marL="0" marR="0" lvl="0" indent="0" algn="ctr" rtl="0">
              <a:lnSpc>
                <a:spcPct val="120000"/>
              </a:lnSpc>
              <a:spcBef>
                <a:spcPts val="1000"/>
              </a:spcBef>
              <a:spcAft>
                <a:spcPts val="0"/>
              </a:spcAft>
              <a:buClr>
                <a:schemeClr val="accent2"/>
              </a:buClr>
              <a:buSzPct val="80000"/>
              <a:buFont typeface="Noto Sans Symbols"/>
              <a:buNone/>
            </a:pPr>
            <a:r>
              <a:rPr lang="en-US" sz="6400">
                <a:solidFill>
                  <a:srgbClr val="474747"/>
                </a:solidFill>
                <a:latin typeface="Arial"/>
                <a:ea typeface="Arial"/>
                <a:cs typeface="Arial"/>
                <a:sym typeface="Arial"/>
              </a:rPr>
              <a:t>Shweta Yadav</a:t>
            </a:r>
            <a:endParaRPr sz="6400">
              <a:solidFill>
                <a:srgbClr val="474747"/>
              </a:solidFill>
              <a:latin typeface="Arial"/>
              <a:ea typeface="Arial"/>
              <a:cs typeface="Arial"/>
              <a:sym typeface="Arial"/>
            </a:endParaRPr>
          </a:p>
          <a:p>
            <a:pPr marL="0" marR="0" lvl="0" indent="0" algn="ctr" rtl="0">
              <a:lnSpc>
                <a:spcPct val="120000"/>
              </a:lnSpc>
              <a:spcBef>
                <a:spcPts val="1000"/>
              </a:spcBef>
              <a:spcAft>
                <a:spcPts val="0"/>
              </a:spcAft>
              <a:buClr>
                <a:schemeClr val="accent2"/>
              </a:buClr>
              <a:buSzPct val="80000"/>
              <a:buFont typeface="Noto Sans Symbols"/>
              <a:buNone/>
            </a:pPr>
            <a:r>
              <a:rPr lang="en-US" sz="6400">
                <a:solidFill>
                  <a:srgbClr val="474747"/>
                </a:solidFill>
                <a:latin typeface="Arial"/>
                <a:ea typeface="Arial"/>
                <a:cs typeface="Arial"/>
                <a:sym typeface="Arial"/>
              </a:rPr>
              <a:t>Yukta Wagh</a:t>
            </a:r>
            <a:endParaRPr sz="6400">
              <a:solidFill>
                <a:srgbClr val="474747"/>
              </a:solidFill>
              <a:latin typeface="Arial"/>
              <a:ea typeface="Arial"/>
              <a:cs typeface="Arial"/>
              <a:sym typeface="Arial"/>
            </a:endParaRPr>
          </a:p>
          <a:p>
            <a:pPr marL="0" marR="0" lvl="0" indent="0" algn="ctr" rtl="0">
              <a:lnSpc>
                <a:spcPct val="120000"/>
              </a:lnSpc>
              <a:spcBef>
                <a:spcPts val="1000"/>
              </a:spcBef>
              <a:spcAft>
                <a:spcPts val="0"/>
              </a:spcAft>
              <a:buClr>
                <a:schemeClr val="accent2"/>
              </a:buClr>
              <a:buSzPct val="80000"/>
              <a:buFont typeface="Noto Sans Symbols"/>
              <a:buNone/>
            </a:pPr>
            <a:r>
              <a:rPr lang="en-US" sz="6400">
                <a:solidFill>
                  <a:srgbClr val="474747"/>
                </a:solidFill>
                <a:latin typeface="Arial"/>
                <a:ea typeface="Arial"/>
                <a:cs typeface="Arial"/>
                <a:sym typeface="Arial"/>
              </a:rPr>
              <a:t>Preeti Vasaikar</a:t>
            </a:r>
            <a:endParaRPr sz="6400">
              <a:solidFill>
                <a:srgbClr val="474747"/>
              </a:solidFill>
              <a:latin typeface="Arial"/>
              <a:ea typeface="Arial"/>
              <a:cs typeface="Arial"/>
              <a:sym typeface="Arial"/>
            </a:endParaRPr>
          </a:p>
          <a:p>
            <a:pPr marL="0" marR="0" lvl="0" indent="0" algn="ctr" rtl="0">
              <a:lnSpc>
                <a:spcPct val="120000"/>
              </a:lnSpc>
              <a:spcBef>
                <a:spcPts val="1000"/>
              </a:spcBef>
              <a:spcAft>
                <a:spcPts val="0"/>
              </a:spcAft>
              <a:buClr>
                <a:schemeClr val="accent2"/>
              </a:buClr>
              <a:buSzPct val="80000"/>
              <a:buFont typeface="Noto Sans Symbols"/>
              <a:buNone/>
            </a:pPr>
            <a:r>
              <a:rPr lang="en-US" sz="6400">
                <a:solidFill>
                  <a:srgbClr val="474747"/>
                </a:solidFill>
                <a:latin typeface="Arial"/>
                <a:ea typeface="Arial"/>
                <a:cs typeface="Arial"/>
                <a:sym typeface="Arial"/>
              </a:rPr>
              <a:t>Drishti Agrawal</a:t>
            </a:r>
            <a:endParaRPr sz="6400">
              <a:solidFill>
                <a:srgbClr val="474747"/>
              </a:solidFill>
              <a:latin typeface="Arial"/>
              <a:ea typeface="Arial"/>
              <a:cs typeface="Arial"/>
              <a:sym typeface="Arial"/>
            </a:endParaRPr>
          </a:p>
          <a:p>
            <a:pPr marL="0" marR="0" lvl="0" indent="0" algn="ctr" rtl="0">
              <a:lnSpc>
                <a:spcPct val="120000"/>
              </a:lnSpc>
              <a:spcBef>
                <a:spcPts val="1000"/>
              </a:spcBef>
              <a:spcAft>
                <a:spcPts val="0"/>
              </a:spcAft>
              <a:buClr>
                <a:schemeClr val="accent2"/>
              </a:buClr>
              <a:buSzPct val="80000"/>
              <a:buFont typeface="Noto Sans Symbols"/>
              <a:buNone/>
            </a:pPr>
            <a:r>
              <a:rPr lang="en-US" sz="6400">
                <a:solidFill>
                  <a:srgbClr val="474747"/>
                </a:solidFill>
                <a:latin typeface="Arial"/>
                <a:ea typeface="Arial"/>
                <a:cs typeface="Arial"/>
                <a:sym typeface="Arial"/>
              </a:rPr>
              <a:t>Sachi Shah</a:t>
            </a:r>
            <a:endParaRPr sz="6400" b="0" i="0" u="none" strike="noStrike" cap="none">
              <a:solidFill>
                <a:srgbClr val="474747"/>
              </a:solidFill>
              <a:latin typeface="Arial"/>
              <a:ea typeface="Arial"/>
              <a:cs typeface="Arial"/>
              <a:sym typeface="Arial"/>
            </a:endParaRPr>
          </a:p>
          <a:p>
            <a:pPr marL="0" marR="0" lvl="0" indent="0" algn="ctr" rtl="0">
              <a:lnSpc>
                <a:spcPct val="120000"/>
              </a:lnSpc>
              <a:spcBef>
                <a:spcPts val="1000"/>
              </a:spcBef>
              <a:spcAft>
                <a:spcPts val="0"/>
              </a:spcAft>
              <a:buClr>
                <a:schemeClr val="accent2"/>
              </a:buClr>
              <a:buSzPct val="80000"/>
              <a:buFont typeface="Noto Sans Symbols"/>
              <a:buNone/>
            </a:pPr>
            <a:endParaRPr>
              <a:latin typeface="Arial"/>
              <a:ea typeface="Arial"/>
              <a:cs typeface="Arial"/>
              <a:sym typeface="Arial"/>
            </a:endParaRPr>
          </a:p>
          <a:p>
            <a:pPr marL="0" marR="0" lvl="0" indent="0" algn="ctr" rtl="0">
              <a:lnSpc>
                <a:spcPct val="120000"/>
              </a:lnSpc>
              <a:spcBef>
                <a:spcPts val="1000"/>
              </a:spcBef>
              <a:spcAft>
                <a:spcPts val="0"/>
              </a:spcAft>
              <a:buClr>
                <a:schemeClr val="accent2"/>
              </a:buClr>
              <a:buSzPct val="80000"/>
              <a:buFont typeface="Noto Sans Symbols"/>
              <a:buNone/>
            </a:pPr>
            <a:br>
              <a:rPr lang="en-US">
                <a:latin typeface="Arial"/>
                <a:ea typeface="Arial"/>
                <a:cs typeface="Arial"/>
                <a:sym typeface="Arial"/>
              </a:rPr>
            </a:br>
            <a:endParaRPr>
              <a:latin typeface="Arial"/>
              <a:ea typeface="Arial"/>
              <a:cs typeface="Arial"/>
              <a:sym typeface="Arial"/>
            </a:endParaRPr>
          </a:p>
          <a:p>
            <a:pPr marL="0" marR="0" lvl="0" indent="0" algn="ctr" rtl="0">
              <a:lnSpc>
                <a:spcPct val="120000"/>
              </a:lnSpc>
              <a:spcBef>
                <a:spcPts val="1000"/>
              </a:spcBef>
              <a:spcAft>
                <a:spcPts val="0"/>
              </a:spcAft>
              <a:buClr>
                <a:schemeClr val="accent2"/>
              </a:buClr>
              <a:buSzPct val="80000"/>
              <a:buFont typeface="Noto Sans Symbols"/>
              <a:buNone/>
            </a:pPr>
            <a:endParaRPr sz="2000" b="1" i="0" u="none" strike="noStrike" cap="none">
              <a:solidFill>
                <a:srgbClr val="EBB9B4"/>
              </a:solidFill>
              <a:latin typeface="Arial"/>
              <a:ea typeface="Arial"/>
              <a:cs typeface="Arial"/>
              <a:sym typeface="Arial"/>
            </a:endParaRPr>
          </a:p>
        </p:txBody>
      </p:sp>
      <p:sp>
        <p:nvSpPr>
          <p:cNvPr id="86" name="Google Shape;86;p9"/>
          <p:cNvSpPr txBox="1">
            <a:spLocks noGrp="1"/>
          </p:cNvSpPr>
          <p:nvPr>
            <p:ph type="title" idx="4294967295"/>
          </p:nvPr>
        </p:nvSpPr>
        <p:spPr>
          <a:xfrm>
            <a:off x="2745740" y="1275080"/>
            <a:ext cx="8856345" cy="723900"/>
          </a:xfrm>
          <a:prstGeom prst="rect">
            <a:avLst/>
          </a:prstGeom>
          <a:noFill/>
          <a:ln>
            <a:noFill/>
          </a:ln>
        </p:spPr>
        <p:txBody>
          <a:bodyPr spcFirstLastPara="1" wrap="square" lIns="91425" tIns="45700" rIns="91425" bIns="45700" anchor="ctr" anchorCtr="0">
            <a:normAutofit fontScale="90000"/>
          </a:bodyPr>
          <a:lstStyle/>
          <a:p>
            <a:pPr marL="0" marR="0" lvl="0" indent="0" algn="ctr" rtl="0">
              <a:lnSpc>
                <a:spcPct val="90000"/>
              </a:lnSpc>
              <a:spcBef>
                <a:spcPts val="0"/>
              </a:spcBef>
              <a:spcAft>
                <a:spcPts val="0"/>
              </a:spcAft>
              <a:buClr>
                <a:schemeClr val="accent1"/>
              </a:buClr>
              <a:buSzPct val="100000"/>
              <a:buFont typeface="Arial"/>
              <a:buNone/>
            </a:pPr>
            <a:br>
              <a:rPr lang="en-US" sz="4800" b="0" i="0" u="none" strike="noStrike" cap="none" dirty="0">
                <a:solidFill>
                  <a:schemeClr val="accent1"/>
                </a:solidFill>
                <a:latin typeface="Arial"/>
                <a:ea typeface="Arial"/>
                <a:cs typeface="Arial"/>
                <a:sym typeface="Arial"/>
              </a:rPr>
            </a:br>
            <a:r>
              <a:rPr lang="en-US" sz="4800" b="0" i="0" u="none" strike="noStrike" cap="none" dirty="0">
                <a:solidFill>
                  <a:schemeClr val="accent1"/>
                </a:solidFill>
                <a:latin typeface="Arial"/>
                <a:ea typeface="Arial"/>
                <a:cs typeface="Arial"/>
                <a:sym typeface="Arial"/>
              </a:rPr>
              <a:t>Vending Machine</a:t>
            </a:r>
            <a:br>
              <a:rPr lang="en-US" sz="4800" b="0" i="0" u="none" strike="noStrike" cap="none" dirty="0">
                <a:solidFill>
                  <a:schemeClr val="accent1"/>
                </a:solidFill>
                <a:latin typeface="Arial"/>
                <a:ea typeface="Arial"/>
                <a:cs typeface="Arial"/>
                <a:sym typeface="Arial"/>
              </a:rPr>
            </a:br>
            <a:br>
              <a:rPr lang="en-US" sz="4800" b="0" i="0" u="none" strike="noStrike" cap="none" dirty="0">
                <a:solidFill>
                  <a:schemeClr val="accent1"/>
                </a:solidFill>
                <a:latin typeface="Arial"/>
                <a:ea typeface="Arial"/>
                <a:cs typeface="Arial"/>
                <a:sym typeface="Arial"/>
              </a:rPr>
            </a:br>
            <a:r>
              <a:rPr lang="en-US" sz="2800" b="0" i="0" u="none" strike="noStrike" cap="none" dirty="0">
                <a:solidFill>
                  <a:schemeClr val="accent1"/>
                </a:solidFill>
                <a:latin typeface="Arial"/>
                <a:ea typeface="Arial"/>
                <a:cs typeface="Arial"/>
                <a:sym typeface="Arial"/>
              </a:rPr>
              <a:t>by</a:t>
            </a:r>
            <a:br>
              <a:rPr lang="en-US" sz="4800" b="0" i="0" u="none" strike="noStrike" cap="none" dirty="0">
                <a:solidFill>
                  <a:schemeClr val="accent1"/>
                </a:solidFill>
                <a:latin typeface="Arial"/>
                <a:ea typeface="Arial"/>
                <a:cs typeface="Arial"/>
                <a:sym typeface="Arial"/>
              </a:rPr>
            </a:br>
            <a:br>
              <a:rPr lang="en-US" sz="3600" b="0" i="0" u="none" strike="noStrike" cap="none" dirty="0">
                <a:solidFill>
                  <a:schemeClr val="accent1"/>
                </a:solidFill>
                <a:latin typeface="Arial"/>
                <a:ea typeface="Arial"/>
                <a:cs typeface="Arial"/>
                <a:sym typeface="Arial"/>
              </a:rPr>
            </a:br>
            <a:endParaRPr sz="3600" b="0" i="0" u="none" strike="noStrike" cap="none" dirty="0">
              <a:solidFill>
                <a:schemeClr val="accent1"/>
              </a:solidFill>
              <a:latin typeface="Arial"/>
              <a:ea typeface="Arial"/>
              <a:cs typeface="Arial"/>
              <a:sym typeface="Arial"/>
            </a:endParaRPr>
          </a:p>
        </p:txBody>
      </p:sp>
      <p:pic>
        <p:nvPicPr>
          <p:cNvPr id="87" name="Google Shape;87;p9"/>
          <p:cNvPicPr preferRelativeResize="0"/>
          <p:nvPr/>
        </p:nvPicPr>
        <p:blipFill rotWithShape="1">
          <a:blip r:embed="rId3">
            <a:alphaModFix/>
          </a:blip>
          <a:srcRect l="13758" t="3452" r="22043" b="2253"/>
          <a:stretch/>
        </p:blipFill>
        <p:spPr>
          <a:xfrm>
            <a:off x="1280795" y="1275080"/>
            <a:ext cx="2874010" cy="4490720"/>
          </a:xfrm>
          <a:prstGeom prst="rect">
            <a:avLst/>
          </a:prstGeom>
          <a:noFill/>
          <a:ln>
            <a:noFill/>
          </a:ln>
        </p:spPr>
      </p:pic>
      <p:sp>
        <p:nvSpPr>
          <p:cNvPr id="88" name="Google Shape;88;p9"/>
          <p:cNvSpPr/>
          <p:nvPr/>
        </p:nvSpPr>
        <p:spPr>
          <a:xfrm>
            <a:off x="10824845" y="5709285"/>
            <a:ext cx="774700" cy="774700"/>
          </a:xfrm>
          <a:prstGeom prst="ellipse">
            <a:avLst/>
          </a:pr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89" name="Google Shape;89;p9"/>
          <p:cNvSpPr/>
          <p:nvPr/>
        </p:nvSpPr>
        <p:spPr>
          <a:xfrm rot="10800000">
            <a:off x="9743440" y="5790565"/>
            <a:ext cx="342900" cy="342900"/>
          </a:xfrm>
          <a:prstGeom prst="ellipse">
            <a:avLst/>
          </a:pr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90" name="Google Shape;90;p9"/>
          <p:cNvSpPr/>
          <p:nvPr/>
        </p:nvSpPr>
        <p:spPr>
          <a:xfrm rot="10800000">
            <a:off x="10967085" y="4930140"/>
            <a:ext cx="215900" cy="215900"/>
          </a:xfrm>
          <a:prstGeom prst="ellipse">
            <a:avLst/>
          </a:pr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91" name="Google Shape;91;p9"/>
          <p:cNvSpPr/>
          <p:nvPr/>
        </p:nvSpPr>
        <p:spPr>
          <a:xfrm rot="10800000">
            <a:off x="11599545" y="5447665"/>
            <a:ext cx="342900" cy="34290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92" name="Google Shape;92;p9"/>
          <p:cNvGrpSpPr/>
          <p:nvPr/>
        </p:nvGrpSpPr>
        <p:grpSpPr>
          <a:xfrm rot="-5400000">
            <a:off x="-238125" y="238125"/>
            <a:ext cx="1012825" cy="533400"/>
            <a:chOff x="2075393" y="-12700"/>
            <a:chExt cx="4993620" cy="2481501"/>
          </a:xfrm>
        </p:grpSpPr>
        <p:sp>
          <p:nvSpPr>
            <p:cNvPr id="93" name="Google Shape;93;p9"/>
            <p:cNvSpPr/>
            <p:nvPr/>
          </p:nvSpPr>
          <p:spPr>
            <a:xfrm rot="5400000">
              <a:off x="1792638" y="411157"/>
              <a:ext cx="2023605" cy="1175891"/>
            </a:xfrm>
            <a:custGeom>
              <a:avLst/>
              <a:gdLst/>
              <a:ahLst/>
              <a:cxnLst/>
              <a:rect l="l" t="t" r="r" b="b"/>
              <a:pathLst>
                <a:path w="2028376" h="1177563" extrusionOk="0">
                  <a:moveTo>
                    <a:pt x="0" y="1177563"/>
                  </a:moveTo>
                  <a:lnTo>
                    <a:pt x="0" y="0"/>
                  </a:lnTo>
                  <a:lnTo>
                    <a:pt x="2028376" y="0"/>
                  </a:lnTo>
                  <a:cubicBezTo>
                    <a:pt x="1624320" y="702037"/>
                    <a:pt x="867468" y="1174384"/>
                    <a:pt x="0" y="1177563"/>
                  </a:cubicBezTo>
                  <a:close/>
                </a:path>
              </a:pathLst>
            </a:cu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94" name="Google Shape;94;p9"/>
            <p:cNvSpPr/>
            <p:nvPr/>
          </p:nvSpPr>
          <p:spPr>
            <a:xfrm rot="5400000">
              <a:off x="2801907" y="577326"/>
              <a:ext cx="2341176" cy="1175891"/>
            </a:xfrm>
            <a:custGeom>
              <a:avLst/>
              <a:gdLst/>
              <a:ahLst/>
              <a:cxnLst/>
              <a:rect l="l" t="t" r="r" b="b"/>
              <a:pathLst>
                <a:path w="2346109" h="1177890" extrusionOk="0">
                  <a:moveTo>
                    <a:pt x="0" y="1177890"/>
                  </a:moveTo>
                  <a:lnTo>
                    <a:pt x="0" y="0"/>
                  </a:lnTo>
                  <a:lnTo>
                    <a:pt x="2346109" y="0"/>
                  </a:lnTo>
                  <a:cubicBezTo>
                    <a:pt x="2346109" y="429552"/>
                    <a:pt x="2231144" y="832251"/>
                    <a:pt x="2028377" y="1177890"/>
                  </a:cubicBezTo>
                  <a:close/>
                </a:path>
              </a:pathLst>
            </a:cu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95" name="Google Shape;95;p9"/>
            <p:cNvSpPr/>
            <p:nvPr/>
          </p:nvSpPr>
          <p:spPr>
            <a:xfrm rot="5400000">
              <a:off x="5320311" y="418545"/>
              <a:ext cx="2023605" cy="1175891"/>
            </a:xfrm>
            <a:custGeom>
              <a:avLst/>
              <a:gdLst/>
              <a:ahLst/>
              <a:cxnLst/>
              <a:rect l="l" t="t" r="r" b="b"/>
              <a:pathLst>
                <a:path w="2028375" h="1177562" extrusionOk="0">
                  <a:moveTo>
                    <a:pt x="0" y="1177562"/>
                  </a:moveTo>
                  <a:lnTo>
                    <a:pt x="0" y="0"/>
                  </a:lnTo>
                  <a:cubicBezTo>
                    <a:pt x="867468" y="3179"/>
                    <a:pt x="1624319" y="475526"/>
                    <a:pt x="2028375" y="1177562"/>
                  </a:cubicBezTo>
                  <a:close/>
                </a:path>
              </a:pathLst>
            </a:cu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96" name="Google Shape;96;p9"/>
            <p:cNvSpPr/>
            <p:nvPr/>
          </p:nvSpPr>
          <p:spPr>
            <a:xfrm rot="5400000">
              <a:off x="3985635" y="577326"/>
              <a:ext cx="2341176" cy="1175891"/>
            </a:xfrm>
            <a:custGeom>
              <a:avLst/>
              <a:gdLst/>
              <a:ahLst/>
              <a:cxnLst/>
              <a:rect l="l" t="t" r="r" b="b"/>
              <a:pathLst>
                <a:path w="2346724" h="1177890" extrusionOk="0">
                  <a:moveTo>
                    <a:pt x="0" y="1177890"/>
                  </a:moveTo>
                  <a:lnTo>
                    <a:pt x="0" y="0"/>
                  </a:lnTo>
                  <a:lnTo>
                    <a:pt x="2028990" y="0"/>
                  </a:lnTo>
                  <a:cubicBezTo>
                    <a:pt x="2231759" y="345641"/>
                    <a:pt x="2346724" y="748340"/>
                    <a:pt x="2346724" y="1177890"/>
                  </a:cubicBezTo>
                  <a:close/>
                </a:path>
              </a:pathLst>
            </a:cu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97" name="Google Shape;97;p9"/>
            <p:cNvSpPr/>
            <p:nvPr/>
          </p:nvSpPr>
          <p:spPr>
            <a:xfrm>
              <a:off x="2075393" y="-12700"/>
              <a:ext cx="4993620" cy="2481501"/>
            </a:xfrm>
            <a:custGeom>
              <a:avLst/>
              <a:gdLst/>
              <a:ahLst/>
              <a:cxnLst/>
              <a:rect l="l" t="t" r="r" b="b"/>
              <a:pathLst>
                <a:path w="4993620" h="2481740" extrusionOk="0">
                  <a:moveTo>
                    <a:pt x="0" y="0"/>
                  </a:moveTo>
                  <a:lnTo>
                    <a:pt x="4993620" y="0"/>
                  </a:lnTo>
                  <a:lnTo>
                    <a:pt x="4988358" y="153424"/>
                  </a:lnTo>
                  <a:cubicBezTo>
                    <a:pt x="4932242" y="982046"/>
                    <a:pt x="4466440" y="1733276"/>
                    <a:pt x="3739815" y="2150323"/>
                  </a:cubicBezTo>
                  <a:cubicBezTo>
                    <a:pt x="2964750" y="2595173"/>
                    <a:pt x="2011063" y="2591994"/>
                    <a:pt x="1238980" y="2141986"/>
                  </a:cubicBezTo>
                  <a:cubicBezTo>
                    <a:pt x="515153" y="1720104"/>
                    <a:pt x="54370" y="965785"/>
                    <a:pt x="3780" y="136807"/>
                  </a:cubicBezTo>
                  <a:close/>
                </a:path>
              </a:pathLst>
            </a:custGeom>
            <a:no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8"/>
          <p:cNvSpPr/>
          <p:nvPr/>
        </p:nvSpPr>
        <p:spPr>
          <a:xfrm>
            <a:off x="10824845" y="5709285"/>
            <a:ext cx="774700" cy="774700"/>
          </a:xfrm>
          <a:prstGeom prst="ellipse">
            <a:avLst/>
          </a:pr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7" name="Google Shape;207;p18"/>
          <p:cNvSpPr/>
          <p:nvPr/>
        </p:nvSpPr>
        <p:spPr>
          <a:xfrm rot="10800000">
            <a:off x="11599545" y="6483985"/>
            <a:ext cx="342900" cy="342900"/>
          </a:xfrm>
          <a:prstGeom prst="ellipse">
            <a:avLst/>
          </a:pr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8" name="Google Shape;208;p18"/>
          <p:cNvSpPr/>
          <p:nvPr/>
        </p:nvSpPr>
        <p:spPr>
          <a:xfrm rot="10800000">
            <a:off x="10225405" y="5925185"/>
            <a:ext cx="342900" cy="34290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9" name="Google Shape;209;p18"/>
          <p:cNvSpPr/>
          <p:nvPr/>
        </p:nvSpPr>
        <p:spPr>
          <a:xfrm rot="10800000">
            <a:off x="10967085" y="4930140"/>
            <a:ext cx="215900" cy="215900"/>
          </a:xfrm>
          <a:prstGeom prst="ellipse">
            <a:avLst/>
          </a:pr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10" name="Google Shape;210;p18"/>
          <p:cNvSpPr txBox="1">
            <a:spLocks noGrp="1"/>
          </p:cNvSpPr>
          <p:nvPr>
            <p:ph type="body" idx="1"/>
          </p:nvPr>
        </p:nvSpPr>
        <p:spPr>
          <a:xfrm>
            <a:off x="838200" y="363220"/>
            <a:ext cx="10515600" cy="5855335"/>
          </a:xfrm>
          <a:prstGeom prst="rect">
            <a:avLst/>
          </a:prstGeom>
          <a:noFill/>
          <a:ln>
            <a:noFill/>
          </a:ln>
        </p:spPr>
        <p:txBody>
          <a:bodyPr spcFirstLastPara="1" wrap="square" lIns="91425" tIns="45700" rIns="91425" bIns="45700" anchor="t" anchorCtr="0">
            <a:noAutofit/>
          </a:bodyPr>
          <a:lstStyle/>
          <a:p>
            <a:pPr marL="457200" lvl="0" indent="-457200" algn="just" rtl="0">
              <a:lnSpc>
                <a:spcPct val="150000"/>
              </a:lnSpc>
              <a:spcBef>
                <a:spcPts val="0"/>
              </a:spcBef>
              <a:spcAft>
                <a:spcPts val="0"/>
              </a:spcAft>
              <a:buClr>
                <a:srgbClr val="5F5F5F"/>
              </a:buClr>
              <a:buSzPts val="2000"/>
              <a:buFont typeface="Arial"/>
              <a:buAutoNum type="arabicPeriod" startAt="2"/>
            </a:pPr>
            <a:r>
              <a:rPr lang="en-US" sz="2000" b="1" u="sng" dirty="0">
                <a:solidFill>
                  <a:srgbClr val="2F2F2F"/>
                </a:solidFill>
                <a:latin typeface="Arial"/>
                <a:ea typeface="Arial"/>
                <a:cs typeface="Arial"/>
                <a:sym typeface="Arial"/>
              </a:rPr>
              <a:t>Lexan or other plastic:</a:t>
            </a:r>
            <a:endParaRPr sz="2000" b="1" u="sng" dirty="0">
              <a:solidFill>
                <a:srgbClr val="2F2F2F"/>
              </a:solidFill>
              <a:latin typeface="Arial"/>
              <a:ea typeface="Arial"/>
              <a:cs typeface="Arial"/>
              <a:sym typeface="Arial"/>
            </a:endParaRPr>
          </a:p>
          <a:p>
            <a:pPr marL="342900" lvl="0" indent="-342900" algn="just" rtl="0">
              <a:lnSpc>
                <a:spcPct val="150000"/>
              </a:lnSpc>
              <a:spcBef>
                <a:spcPts val="1000"/>
              </a:spcBef>
              <a:spcAft>
                <a:spcPts val="0"/>
              </a:spcAft>
              <a:buClr>
                <a:srgbClr val="303030"/>
              </a:buClr>
              <a:buSzPts val="1600"/>
              <a:buFont typeface="Arial"/>
              <a:buChar char="•"/>
            </a:pPr>
            <a:r>
              <a:rPr lang="en-US" sz="2000" dirty="0">
                <a:solidFill>
                  <a:srgbClr val="2F2F2F"/>
                </a:solidFill>
                <a:latin typeface="Arial"/>
                <a:ea typeface="Arial"/>
                <a:cs typeface="Arial"/>
                <a:sym typeface="Arial"/>
              </a:rPr>
              <a:t>Lexan, a tough polycarbonate plastic, is used in the front panels of the vending machine</a:t>
            </a:r>
            <a:endParaRPr sz="2000" dirty="0">
              <a:solidFill>
                <a:srgbClr val="2F2F2F"/>
              </a:solidFill>
              <a:latin typeface="Arial"/>
              <a:ea typeface="Arial"/>
              <a:cs typeface="Arial"/>
              <a:sym typeface="Arial"/>
            </a:endParaRPr>
          </a:p>
          <a:p>
            <a:pPr marL="342900" lvl="0" indent="-342900" algn="just" rtl="0">
              <a:lnSpc>
                <a:spcPct val="150000"/>
              </a:lnSpc>
              <a:spcBef>
                <a:spcPts val="1000"/>
              </a:spcBef>
              <a:spcAft>
                <a:spcPts val="0"/>
              </a:spcAft>
              <a:buClr>
                <a:srgbClr val="303030"/>
              </a:buClr>
              <a:buSzPts val="1600"/>
              <a:buFont typeface="Arial"/>
              <a:buChar char="•"/>
            </a:pPr>
            <a:r>
              <a:rPr lang="en-US" sz="2000" dirty="0">
                <a:solidFill>
                  <a:srgbClr val="2F2F2F"/>
                </a:solidFill>
                <a:latin typeface="Arial"/>
                <a:ea typeface="Arial"/>
                <a:cs typeface="Arial"/>
                <a:sym typeface="Arial"/>
              </a:rPr>
              <a:t>Product logos, names, and illustrations are silk-screened on Lexan sheets, which are installed in channels in the doors of the vending machines</a:t>
            </a:r>
            <a:endParaRPr sz="2000" dirty="0">
              <a:solidFill>
                <a:srgbClr val="2F2F2F"/>
              </a:solidFill>
              <a:latin typeface="Arial"/>
              <a:ea typeface="Arial"/>
              <a:cs typeface="Arial"/>
              <a:sym typeface="Arial"/>
            </a:endParaRPr>
          </a:p>
          <a:p>
            <a:pPr marL="457200" lvl="0" indent="-457200" algn="just" rtl="0">
              <a:lnSpc>
                <a:spcPct val="150000"/>
              </a:lnSpc>
              <a:spcBef>
                <a:spcPts val="1000"/>
              </a:spcBef>
              <a:spcAft>
                <a:spcPts val="0"/>
              </a:spcAft>
              <a:buClr>
                <a:srgbClr val="5F5F5F"/>
              </a:buClr>
              <a:buSzPts val="2000"/>
              <a:buFont typeface="Arial"/>
              <a:buAutoNum type="arabicPeriod" startAt="3"/>
            </a:pPr>
            <a:r>
              <a:rPr lang="en-US" sz="2000" b="1" u="sng" dirty="0">
                <a:solidFill>
                  <a:srgbClr val="2F2F2F"/>
                </a:solidFill>
                <a:latin typeface="Arial"/>
                <a:ea typeface="Arial"/>
                <a:cs typeface="Arial"/>
                <a:sym typeface="Arial"/>
              </a:rPr>
              <a:t>Acrylic powder coatings :  </a:t>
            </a:r>
            <a:endParaRPr sz="2000" b="1" u="sng" dirty="0">
              <a:solidFill>
                <a:srgbClr val="2F2F2F"/>
              </a:solidFill>
              <a:latin typeface="Arial"/>
              <a:ea typeface="Arial"/>
              <a:cs typeface="Arial"/>
              <a:sym typeface="Arial"/>
            </a:endParaRPr>
          </a:p>
          <a:p>
            <a:pPr marL="342900" lvl="0" indent="-342900" algn="just" rtl="0">
              <a:lnSpc>
                <a:spcPct val="150000"/>
              </a:lnSpc>
              <a:spcBef>
                <a:spcPts val="1000"/>
              </a:spcBef>
              <a:spcAft>
                <a:spcPts val="0"/>
              </a:spcAft>
              <a:buClr>
                <a:srgbClr val="303030"/>
              </a:buClr>
              <a:buSzPts val="1600"/>
              <a:buFont typeface="Arial"/>
              <a:buChar char="•"/>
            </a:pPr>
            <a:r>
              <a:rPr lang="en-US" sz="2000" dirty="0">
                <a:solidFill>
                  <a:srgbClr val="2F2F2F"/>
                </a:solidFill>
              </a:rPr>
              <a:t>Acrylic powder coatings are colored powders used to paint the surfaces of vending machines </a:t>
            </a:r>
            <a:endParaRPr sz="2000" dirty="0">
              <a:solidFill>
                <a:srgbClr val="2F2F2F"/>
              </a:solidFill>
              <a:latin typeface="Arial"/>
              <a:ea typeface="Arial"/>
              <a:cs typeface="Arial"/>
              <a:sym typeface="Arial"/>
            </a:endParaRPr>
          </a:p>
          <a:p>
            <a:pPr marL="457200" lvl="0" indent="-457200" algn="just" rtl="0">
              <a:lnSpc>
                <a:spcPct val="150000"/>
              </a:lnSpc>
              <a:spcBef>
                <a:spcPts val="1000"/>
              </a:spcBef>
              <a:spcAft>
                <a:spcPts val="0"/>
              </a:spcAft>
              <a:buClr>
                <a:srgbClr val="5F5F5F"/>
              </a:buClr>
              <a:buSzPts val="2000"/>
              <a:buFont typeface="Arial"/>
              <a:buAutoNum type="arabicPeriod" startAt="4"/>
            </a:pPr>
            <a:r>
              <a:rPr lang="en-US" sz="2000" b="1" u="sng" dirty="0">
                <a:solidFill>
                  <a:srgbClr val="2F2F2F"/>
                </a:solidFill>
                <a:latin typeface="Arial"/>
                <a:ea typeface="Arial"/>
                <a:cs typeface="Arial"/>
                <a:sym typeface="Arial"/>
              </a:rPr>
              <a:t>Polyurethane insulation:</a:t>
            </a:r>
            <a:endParaRPr sz="2000" b="1" u="sng" dirty="0">
              <a:solidFill>
                <a:srgbClr val="2F2F2F"/>
              </a:solidFill>
              <a:latin typeface="Arial"/>
              <a:ea typeface="Arial"/>
              <a:cs typeface="Arial"/>
              <a:sym typeface="Arial"/>
            </a:endParaRPr>
          </a:p>
          <a:p>
            <a:pPr marL="449580" lvl="0" indent="-449580" algn="l" rtl="0">
              <a:lnSpc>
                <a:spcPct val="150000"/>
              </a:lnSpc>
              <a:spcBef>
                <a:spcPts val="1000"/>
              </a:spcBef>
              <a:spcAft>
                <a:spcPts val="0"/>
              </a:spcAft>
              <a:buClr>
                <a:srgbClr val="303030"/>
              </a:buClr>
              <a:buSzPts val="2000"/>
              <a:buFont typeface="Arial"/>
              <a:buChar char="•"/>
            </a:pPr>
            <a:r>
              <a:rPr lang="en-US" sz="2000" dirty="0">
                <a:solidFill>
                  <a:srgbClr val="2F2F2F"/>
                </a:solidFill>
              </a:rPr>
              <a:t> Polyurethane foam provides the insulation for the inside of the vending machine</a:t>
            </a:r>
            <a:endParaRPr sz="2000" dirty="0">
              <a:solidFill>
                <a:srgbClr val="2F2F2F"/>
              </a:solidFill>
            </a:endParaRPr>
          </a:p>
          <a:p>
            <a:pPr marL="449580" lvl="0" indent="-449580" algn="l" rtl="0">
              <a:lnSpc>
                <a:spcPct val="150000"/>
              </a:lnSpc>
              <a:spcBef>
                <a:spcPts val="1000"/>
              </a:spcBef>
              <a:spcAft>
                <a:spcPts val="0"/>
              </a:spcAft>
              <a:buClr>
                <a:srgbClr val="303030"/>
              </a:buClr>
              <a:buSzPts val="2000"/>
              <a:buFont typeface="Arial"/>
              <a:buChar char="•"/>
            </a:pPr>
            <a:r>
              <a:rPr lang="en-US" sz="2000" dirty="0">
                <a:solidFill>
                  <a:srgbClr val="2F2F2F"/>
                </a:solidFill>
              </a:rPr>
              <a:t> In addition to thermal insulation, the stiff foam adds structural stability to both the cabinet and tank of the machine</a:t>
            </a:r>
            <a:endParaRPr sz="2000" dirty="0">
              <a:solidFill>
                <a:srgbClr val="2F2F2F"/>
              </a:solidFill>
            </a:endParaRPr>
          </a:p>
          <a:p>
            <a:pPr marL="449580" lvl="0" indent="-449580" algn="just" rtl="0">
              <a:lnSpc>
                <a:spcPct val="150000"/>
              </a:lnSpc>
              <a:spcBef>
                <a:spcPts val="1000"/>
              </a:spcBef>
              <a:spcAft>
                <a:spcPts val="0"/>
              </a:spcAft>
              <a:buSzPts val="1600"/>
              <a:buNone/>
            </a:pPr>
            <a:endParaRPr sz="2000" dirty="0">
              <a:latin typeface="Arial"/>
              <a:ea typeface="Arial"/>
              <a:cs typeface="Arial"/>
              <a:sym typeface="Arial"/>
            </a:endParaRPr>
          </a:p>
          <a:p>
            <a:pPr marL="449580" lvl="0" indent="-322580" algn="l" rtl="0">
              <a:lnSpc>
                <a:spcPct val="150000"/>
              </a:lnSpc>
              <a:spcBef>
                <a:spcPts val="1000"/>
              </a:spcBef>
              <a:spcAft>
                <a:spcPts val="0"/>
              </a:spcAft>
              <a:buClr>
                <a:srgbClr val="5F5F5F"/>
              </a:buClr>
              <a:buSzPts val="2000"/>
              <a:buFont typeface="Arial"/>
              <a:buNone/>
            </a:pPr>
            <a:endParaRPr sz="2000" b="1" dirty="0">
              <a:solidFill>
                <a:srgbClr val="2F2F2F"/>
              </a:solidFill>
              <a:latin typeface="Malgun Gothic"/>
              <a:ea typeface="Malgun Gothic"/>
              <a:cs typeface="Malgun Gothic"/>
              <a:sym typeface="Malgun Gothic"/>
            </a:endParaRPr>
          </a:p>
          <a:p>
            <a:pPr marL="0" lvl="0" indent="0" algn="l" rtl="0">
              <a:lnSpc>
                <a:spcPct val="120000"/>
              </a:lnSpc>
              <a:spcBef>
                <a:spcPts val="1000"/>
              </a:spcBef>
              <a:spcAft>
                <a:spcPts val="0"/>
              </a:spcAft>
              <a:buSzPts val="1600"/>
              <a:buFont typeface="Noto Sans Symbols"/>
              <a:buNone/>
            </a:pPr>
            <a:endParaRPr sz="2000" b="1" dirty="0">
              <a:solidFill>
                <a:srgbClr val="2F2F2F"/>
              </a:solidFill>
              <a:latin typeface="Malgun Gothic"/>
              <a:ea typeface="Malgun Gothic"/>
              <a:cs typeface="Malgun Gothic"/>
              <a:sym typeface="Malgun Gothic"/>
            </a:endParaRPr>
          </a:p>
          <a:p>
            <a:pPr marL="342900" lvl="0" indent="-241300" algn="l" rtl="0">
              <a:lnSpc>
                <a:spcPct val="120000"/>
              </a:lnSpc>
              <a:spcBef>
                <a:spcPts val="1000"/>
              </a:spcBef>
              <a:spcAft>
                <a:spcPts val="0"/>
              </a:spcAft>
              <a:buSzPts val="1600"/>
              <a:buFont typeface="Noto Sans Symbols"/>
              <a:buNone/>
            </a:pPr>
            <a:endParaRPr sz="2000" dirty="0"/>
          </a:p>
          <a:p>
            <a:pPr marL="449580" lvl="0" indent="-347980" algn="l" rtl="0">
              <a:lnSpc>
                <a:spcPct val="120000"/>
              </a:lnSpc>
              <a:spcBef>
                <a:spcPts val="1000"/>
              </a:spcBef>
              <a:spcAft>
                <a:spcPts val="0"/>
              </a:spcAft>
              <a:buSzPts val="1600"/>
              <a:buNone/>
            </a:pPr>
            <a:endParaRPr sz="2000" dirty="0"/>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graphicFrame>
        <p:nvGraphicFramePr>
          <p:cNvPr id="215" name="Google Shape;215;p19"/>
          <p:cNvGraphicFramePr/>
          <p:nvPr/>
        </p:nvGraphicFramePr>
        <p:xfrm>
          <a:off x="838200" y="802640"/>
          <a:ext cx="10515600" cy="2108250"/>
        </p:xfrm>
        <a:graphic>
          <a:graphicData uri="http://schemas.openxmlformats.org/drawingml/2006/table">
            <a:tbl>
              <a:tblPr firstRow="1" bandRow="1">
                <a:noFill/>
                <a:tableStyleId>{AAC25A06-C97C-494B-B4AC-F0FFF42FB2E2}</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421650">
                <a:tc>
                  <a:txBody>
                    <a:bodyPr/>
                    <a:lstStyle/>
                    <a:p>
                      <a:pPr marL="0" marR="0" lvl="0" indent="0" algn="ctr" rtl="0">
                        <a:spcBef>
                          <a:spcPts val="0"/>
                        </a:spcBef>
                        <a:spcAft>
                          <a:spcPts val="0"/>
                        </a:spcAft>
                        <a:buClr>
                          <a:schemeClr val="dk1"/>
                        </a:buClr>
                        <a:buSzPts val="1800"/>
                        <a:buFont typeface="Arial"/>
                        <a:buNone/>
                      </a:pPr>
                      <a:r>
                        <a:rPr lang="en-US" sz="1800" u="none" strike="noStrike" cap="none"/>
                        <a:t>SR. NO.</a:t>
                      </a:r>
                      <a:endParaRPr sz="1800" u="none" strike="noStrike" cap="none"/>
                    </a:p>
                  </a:txBody>
                  <a:tcPr marL="91450" marR="91450" marT="45725" marB="45725"/>
                </a:tc>
                <a:tc>
                  <a:txBody>
                    <a:bodyPr/>
                    <a:lstStyle/>
                    <a:p>
                      <a:pPr marL="0" marR="0" lvl="0" indent="0" algn="ctr" rtl="0">
                        <a:spcBef>
                          <a:spcPts val="0"/>
                        </a:spcBef>
                        <a:spcAft>
                          <a:spcPts val="0"/>
                        </a:spcAft>
                        <a:buClr>
                          <a:schemeClr val="dk1"/>
                        </a:buClr>
                        <a:buSzPts val="1800"/>
                        <a:buFont typeface="Arial"/>
                        <a:buNone/>
                      </a:pPr>
                      <a:r>
                        <a:rPr lang="en-US" sz="1800" u="none" strike="noStrike" cap="none"/>
                        <a:t>MATERIAL</a:t>
                      </a:r>
                      <a:endParaRPr sz="1800" u="none" strike="noStrike" cap="none"/>
                    </a:p>
                  </a:txBody>
                  <a:tcPr marL="91450" marR="91450" marT="45725" marB="45725"/>
                </a:tc>
                <a:tc>
                  <a:txBody>
                    <a:bodyPr/>
                    <a:lstStyle/>
                    <a:p>
                      <a:pPr marL="0" marR="0" lvl="0" indent="0" algn="ctr" rtl="0">
                        <a:spcBef>
                          <a:spcPts val="0"/>
                        </a:spcBef>
                        <a:spcAft>
                          <a:spcPts val="0"/>
                        </a:spcAft>
                        <a:buClr>
                          <a:schemeClr val="dk1"/>
                        </a:buClr>
                        <a:buSzPts val="1800"/>
                        <a:buFont typeface="Arial"/>
                        <a:buNone/>
                      </a:pPr>
                      <a:r>
                        <a:rPr lang="en-US" sz="1800" u="none" strike="noStrike" cap="none"/>
                        <a:t>COST(₹)</a:t>
                      </a:r>
                      <a:endParaRPr sz="1800" u="none" strike="noStrike" cap="none"/>
                    </a:p>
                  </a:txBody>
                  <a:tcPr marL="91450" marR="91450" marT="45725" marB="45725"/>
                </a:tc>
                <a:extLst>
                  <a:ext uri="{0D108BD9-81ED-4DB2-BD59-A6C34878D82A}">
                    <a16:rowId xmlns:a16="http://schemas.microsoft.com/office/drawing/2014/main" val="10000"/>
                  </a:ext>
                </a:extLst>
              </a:tr>
              <a:tr h="421650">
                <a:tc>
                  <a:txBody>
                    <a:bodyPr/>
                    <a:lstStyle/>
                    <a:p>
                      <a:pPr marL="0" marR="0" lvl="0" indent="0" algn="ctr" rtl="0">
                        <a:spcBef>
                          <a:spcPts val="0"/>
                        </a:spcBef>
                        <a:spcAft>
                          <a:spcPts val="0"/>
                        </a:spcAft>
                        <a:buClr>
                          <a:srgbClr val="2F2F2F"/>
                        </a:buClr>
                        <a:buSzPts val="1800"/>
                        <a:buFont typeface="Arial"/>
                        <a:buNone/>
                      </a:pPr>
                      <a:r>
                        <a:rPr lang="en-US" sz="1800" u="none" strike="noStrike" cap="none">
                          <a:solidFill>
                            <a:srgbClr val="2F2F2F"/>
                          </a:solidFill>
                        </a:rPr>
                        <a:t>1.</a:t>
                      </a:r>
                      <a:endParaRPr sz="1800" u="none" strike="noStrike" cap="none">
                        <a:solidFill>
                          <a:srgbClr val="2F2F2F"/>
                        </a:solidFill>
                      </a:endParaRPr>
                    </a:p>
                  </a:txBody>
                  <a:tcPr marL="91450" marR="91450" marT="45725" marB="45725"/>
                </a:tc>
                <a:tc>
                  <a:txBody>
                    <a:bodyPr/>
                    <a:lstStyle/>
                    <a:p>
                      <a:pPr marL="0" marR="0" lvl="0" indent="0" algn="ctr" rtl="0">
                        <a:spcBef>
                          <a:spcPts val="0"/>
                        </a:spcBef>
                        <a:spcAft>
                          <a:spcPts val="0"/>
                        </a:spcAft>
                        <a:buClr>
                          <a:srgbClr val="2F2F2F"/>
                        </a:buClr>
                        <a:buSzPts val="1800"/>
                        <a:buFont typeface="Arial"/>
                        <a:buNone/>
                      </a:pPr>
                      <a:r>
                        <a:rPr lang="en-US" sz="1800" u="none" strike="noStrike" cap="none">
                          <a:solidFill>
                            <a:srgbClr val="2F2F2F"/>
                          </a:solidFill>
                        </a:rPr>
                        <a:t>Vending machine motor</a:t>
                      </a:r>
                      <a:endParaRPr sz="1800" u="none" strike="noStrike" cap="none">
                        <a:solidFill>
                          <a:srgbClr val="2F2F2F"/>
                        </a:solidFill>
                      </a:endParaRPr>
                    </a:p>
                  </a:txBody>
                  <a:tcPr marL="91450" marR="91450" marT="45725" marB="45725"/>
                </a:tc>
                <a:tc>
                  <a:txBody>
                    <a:bodyPr/>
                    <a:lstStyle/>
                    <a:p>
                      <a:pPr marL="0" marR="0" lvl="0" indent="0" algn="ctr" rtl="0">
                        <a:spcBef>
                          <a:spcPts val="0"/>
                        </a:spcBef>
                        <a:spcAft>
                          <a:spcPts val="0"/>
                        </a:spcAft>
                        <a:buClr>
                          <a:srgbClr val="2F2F2F"/>
                        </a:buClr>
                        <a:buSzPts val="1800"/>
                        <a:buFont typeface="Arial"/>
                        <a:buNone/>
                      </a:pPr>
                      <a:r>
                        <a:rPr lang="en-US" sz="1800" u="none" strike="noStrike" cap="none">
                          <a:solidFill>
                            <a:srgbClr val="2F2F2F"/>
                          </a:solidFill>
                        </a:rPr>
                        <a:t>7500</a:t>
                      </a:r>
                      <a:endParaRPr sz="1800" u="none" strike="noStrike" cap="none">
                        <a:solidFill>
                          <a:srgbClr val="2F2F2F"/>
                        </a:solidFill>
                      </a:endParaRPr>
                    </a:p>
                  </a:txBody>
                  <a:tcPr marL="91450" marR="91450" marT="45725" marB="45725"/>
                </a:tc>
                <a:extLst>
                  <a:ext uri="{0D108BD9-81ED-4DB2-BD59-A6C34878D82A}">
                    <a16:rowId xmlns:a16="http://schemas.microsoft.com/office/drawing/2014/main" val="10001"/>
                  </a:ext>
                </a:extLst>
              </a:tr>
              <a:tr h="421650">
                <a:tc>
                  <a:txBody>
                    <a:bodyPr/>
                    <a:lstStyle/>
                    <a:p>
                      <a:pPr marL="0" marR="0" lvl="0" indent="0" algn="ctr" rtl="0">
                        <a:spcBef>
                          <a:spcPts val="0"/>
                        </a:spcBef>
                        <a:spcAft>
                          <a:spcPts val="0"/>
                        </a:spcAft>
                        <a:buClr>
                          <a:srgbClr val="2F2F2F"/>
                        </a:buClr>
                        <a:buSzPts val="1800"/>
                        <a:buFont typeface="Arial"/>
                        <a:buNone/>
                      </a:pPr>
                      <a:r>
                        <a:rPr lang="en-US" sz="1800" u="none" strike="noStrike" cap="none">
                          <a:solidFill>
                            <a:srgbClr val="2F2F2F"/>
                          </a:solidFill>
                        </a:rPr>
                        <a:t>2.</a:t>
                      </a:r>
                      <a:endParaRPr sz="1800" u="none" strike="noStrike" cap="none">
                        <a:solidFill>
                          <a:srgbClr val="2F2F2F"/>
                        </a:solidFill>
                      </a:endParaRPr>
                    </a:p>
                  </a:txBody>
                  <a:tcPr marL="91450" marR="91450" marT="45725" marB="45725"/>
                </a:tc>
                <a:tc>
                  <a:txBody>
                    <a:bodyPr/>
                    <a:lstStyle/>
                    <a:p>
                      <a:pPr marL="0" marR="0" lvl="0" indent="0" algn="ctr" rtl="0">
                        <a:spcBef>
                          <a:spcPts val="0"/>
                        </a:spcBef>
                        <a:spcAft>
                          <a:spcPts val="0"/>
                        </a:spcAft>
                        <a:buClr>
                          <a:srgbClr val="2F2F2F"/>
                        </a:buClr>
                        <a:buSzPts val="1800"/>
                        <a:buFont typeface="Arial"/>
                        <a:buNone/>
                      </a:pPr>
                      <a:r>
                        <a:rPr lang="en-US" sz="1800" u="none" strike="noStrike" cap="none">
                          <a:solidFill>
                            <a:srgbClr val="2F2F2F"/>
                          </a:solidFill>
                        </a:rPr>
                        <a:t>Coin acceptor</a:t>
                      </a:r>
                      <a:endParaRPr sz="1800" u="none" strike="noStrike" cap="none">
                        <a:solidFill>
                          <a:srgbClr val="2F2F2F"/>
                        </a:solidFill>
                      </a:endParaRPr>
                    </a:p>
                  </a:txBody>
                  <a:tcPr marL="91450" marR="91450" marT="45725" marB="45725"/>
                </a:tc>
                <a:tc>
                  <a:txBody>
                    <a:bodyPr/>
                    <a:lstStyle/>
                    <a:p>
                      <a:pPr marL="0" marR="0" lvl="0" indent="0" algn="ctr" rtl="0">
                        <a:spcBef>
                          <a:spcPts val="0"/>
                        </a:spcBef>
                        <a:spcAft>
                          <a:spcPts val="0"/>
                        </a:spcAft>
                        <a:buClr>
                          <a:srgbClr val="2F2F2F"/>
                        </a:buClr>
                        <a:buSzPts val="1800"/>
                        <a:buFont typeface="Arial"/>
                        <a:buNone/>
                      </a:pPr>
                      <a:r>
                        <a:rPr lang="en-US" sz="1800" u="none" strike="noStrike" cap="none">
                          <a:solidFill>
                            <a:srgbClr val="2F2F2F"/>
                          </a:solidFill>
                        </a:rPr>
                        <a:t>1500</a:t>
                      </a:r>
                      <a:endParaRPr sz="1800" u="none" strike="noStrike" cap="none">
                        <a:solidFill>
                          <a:srgbClr val="2F2F2F"/>
                        </a:solidFill>
                      </a:endParaRPr>
                    </a:p>
                  </a:txBody>
                  <a:tcPr marL="91450" marR="91450" marT="45725" marB="45725"/>
                </a:tc>
                <a:extLst>
                  <a:ext uri="{0D108BD9-81ED-4DB2-BD59-A6C34878D82A}">
                    <a16:rowId xmlns:a16="http://schemas.microsoft.com/office/drawing/2014/main" val="10002"/>
                  </a:ext>
                </a:extLst>
              </a:tr>
              <a:tr h="421650">
                <a:tc>
                  <a:txBody>
                    <a:bodyPr/>
                    <a:lstStyle/>
                    <a:p>
                      <a:pPr marL="0" marR="0" lvl="0" indent="0" algn="ctr" rtl="0">
                        <a:spcBef>
                          <a:spcPts val="0"/>
                        </a:spcBef>
                        <a:spcAft>
                          <a:spcPts val="0"/>
                        </a:spcAft>
                        <a:buClr>
                          <a:srgbClr val="2F2F2F"/>
                        </a:buClr>
                        <a:buSzPts val="1800"/>
                        <a:buFont typeface="Arial"/>
                        <a:buNone/>
                      </a:pPr>
                      <a:r>
                        <a:rPr lang="en-US" sz="1800" u="none" strike="noStrike" cap="none">
                          <a:solidFill>
                            <a:srgbClr val="2F2F2F"/>
                          </a:solidFill>
                        </a:rPr>
                        <a:t>3.</a:t>
                      </a:r>
                      <a:endParaRPr sz="1800" u="none" strike="noStrike" cap="none">
                        <a:solidFill>
                          <a:srgbClr val="2F2F2F"/>
                        </a:solidFill>
                      </a:endParaRPr>
                    </a:p>
                  </a:txBody>
                  <a:tcPr marL="91450" marR="91450" marT="45725" marB="45725"/>
                </a:tc>
                <a:tc>
                  <a:txBody>
                    <a:bodyPr/>
                    <a:lstStyle/>
                    <a:p>
                      <a:pPr marL="0" marR="0" lvl="0" indent="0" algn="ctr" rtl="0">
                        <a:spcBef>
                          <a:spcPts val="0"/>
                        </a:spcBef>
                        <a:spcAft>
                          <a:spcPts val="0"/>
                        </a:spcAft>
                        <a:buClr>
                          <a:srgbClr val="2F2F2F"/>
                        </a:buClr>
                        <a:buSzPts val="1800"/>
                        <a:buFont typeface="Arial"/>
                        <a:buNone/>
                      </a:pPr>
                      <a:r>
                        <a:rPr lang="en-US" sz="1800" u="none" strike="noStrike" cap="none">
                          <a:solidFill>
                            <a:srgbClr val="2F2F2F"/>
                          </a:solidFill>
                        </a:rPr>
                        <a:t>Machine body</a:t>
                      </a:r>
                      <a:endParaRPr sz="1800" u="none" strike="noStrike" cap="none">
                        <a:solidFill>
                          <a:srgbClr val="2F2F2F"/>
                        </a:solidFill>
                      </a:endParaRPr>
                    </a:p>
                  </a:txBody>
                  <a:tcPr marL="91450" marR="91450" marT="45725" marB="45725"/>
                </a:tc>
                <a:tc>
                  <a:txBody>
                    <a:bodyPr/>
                    <a:lstStyle/>
                    <a:p>
                      <a:pPr marL="0" marR="0" lvl="0" indent="0" algn="ctr" rtl="0">
                        <a:spcBef>
                          <a:spcPts val="0"/>
                        </a:spcBef>
                        <a:spcAft>
                          <a:spcPts val="0"/>
                        </a:spcAft>
                        <a:buClr>
                          <a:srgbClr val="2F2F2F"/>
                        </a:buClr>
                        <a:buSzPts val="1800"/>
                        <a:buFont typeface="Arial"/>
                        <a:buNone/>
                      </a:pPr>
                      <a:r>
                        <a:rPr lang="en-US" sz="1800" u="none" strike="noStrike" cap="none">
                          <a:solidFill>
                            <a:srgbClr val="2F2F2F"/>
                          </a:solidFill>
                        </a:rPr>
                        <a:t>12,000</a:t>
                      </a:r>
                      <a:endParaRPr sz="1800" u="none" strike="noStrike" cap="none">
                        <a:solidFill>
                          <a:srgbClr val="2F2F2F"/>
                        </a:solidFill>
                      </a:endParaRPr>
                    </a:p>
                  </a:txBody>
                  <a:tcPr marL="91450" marR="91450" marT="45725" marB="45725"/>
                </a:tc>
                <a:extLst>
                  <a:ext uri="{0D108BD9-81ED-4DB2-BD59-A6C34878D82A}">
                    <a16:rowId xmlns:a16="http://schemas.microsoft.com/office/drawing/2014/main" val="10003"/>
                  </a:ext>
                </a:extLst>
              </a:tr>
              <a:tr h="421650">
                <a:tc>
                  <a:txBody>
                    <a:bodyPr/>
                    <a:lstStyle/>
                    <a:p>
                      <a:pPr marL="0" marR="0" lvl="0" indent="0" algn="ctr" rtl="0">
                        <a:spcBef>
                          <a:spcPts val="0"/>
                        </a:spcBef>
                        <a:spcAft>
                          <a:spcPts val="0"/>
                        </a:spcAft>
                        <a:buClr>
                          <a:srgbClr val="2F2F2F"/>
                        </a:buClr>
                        <a:buSzPts val="1800"/>
                        <a:buFont typeface="Arial"/>
                        <a:buNone/>
                      </a:pPr>
                      <a:r>
                        <a:rPr lang="en-US" sz="1800" u="none" strike="noStrike" cap="none">
                          <a:solidFill>
                            <a:srgbClr val="2F2F2F"/>
                          </a:solidFill>
                        </a:rPr>
                        <a:t>4.</a:t>
                      </a:r>
                      <a:endParaRPr sz="1800" u="none" strike="noStrike" cap="none">
                        <a:solidFill>
                          <a:srgbClr val="2F2F2F"/>
                        </a:solidFill>
                      </a:endParaRPr>
                    </a:p>
                  </a:txBody>
                  <a:tcPr marL="91450" marR="91450" marT="45725" marB="45725"/>
                </a:tc>
                <a:tc>
                  <a:txBody>
                    <a:bodyPr/>
                    <a:lstStyle/>
                    <a:p>
                      <a:pPr marL="0" marR="0" lvl="0" indent="0" algn="ctr" rtl="0">
                        <a:spcBef>
                          <a:spcPts val="0"/>
                        </a:spcBef>
                        <a:spcAft>
                          <a:spcPts val="0"/>
                        </a:spcAft>
                        <a:buClr>
                          <a:srgbClr val="2F2F2F"/>
                        </a:buClr>
                        <a:buSzPts val="1800"/>
                        <a:buFont typeface="Arial"/>
                        <a:buNone/>
                      </a:pPr>
                      <a:r>
                        <a:rPr lang="en-US" sz="1800" u="none" strike="noStrike" cap="none">
                          <a:solidFill>
                            <a:srgbClr val="2F2F2F"/>
                          </a:solidFill>
                        </a:rPr>
                        <a:t>Multi selection circuit</a:t>
                      </a:r>
                      <a:endParaRPr sz="1800" u="none" strike="noStrike" cap="none">
                        <a:solidFill>
                          <a:srgbClr val="2F2F2F"/>
                        </a:solidFill>
                      </a:endParaRPr>
                    </a:p>
                  </a:txBody>
                  <a:tcPr marL="91450" marR="91450" marT="45725" marB="45725"/>
                </a:tc>
                <a:tc>
                  <a:txBody>
                    <a:bodyPr/>
                    <a:lstStyle/>
                    <a:p>
                      <a:pPr marL="0" marR="0" lvl="0" indent="0" algn="ctr" rtl="0">
                        <a:spcBef>
                          <a:spcPts val="0"/>
                        </a:spcBef>
                        <a:spcAft>
                          <a:spcPts val="0"/>
                        </a:spcAft>
                        <a:buClr>
                          <a:srgbClr val="2F2F2F"/>
                        </a:buClr>
                        <a:buSzPts val="1800"/>
                        <a:buFont typeface="Arial"/>
                        <a:buNone/>
                      </a:pPr>
                      <a:r>
                        <a:rPr lang="en-US" sz="1800" u="none" strike="noStrike" cap="none">
                          <a:solidFill>
                            <a:srgbClr val="2F2F2F"/>
                          </a:solidFill>
                        </a:rPr>
                        <a:t>4500</a:t>
                      </a:r>
                      <a:endParaRPr sz="1800" u="none" strike="noStrike" cap="none">
                        <a:solidFill>
                          <a:srgbClr val="2F2F2F"/>
                        </a:solidFill>
                      </a:endParaRPr>
                    </a:p>
                  </a:txBody>
                  <a:tcPr marL="91450" marR="91450" marT="45725" marB="45725"/>
                </a:tc>
                <a:extLst>
                  <a:ext uri="{0D108BD9-81ED-4DB2-BD59-A6C34878D82A}">
                    <a16:rowId xmlns:a16="http://schemas.microsoft.com/office/drawing/2014/main" val="10004"/>
                  </a:ext>
                </a:extLst>
              </a:tr>
            </a:tbl>
          </a:graphicData>
        </a:graphic>
      </p:graphicFrame>
      <p:sp>
        <p:nvSpPr>
          <p:cNvPr id="216" name="Google Shape;216;p19"/>
          <p:cNvSpPr txBox="1"/>
          <p:nvPr/>
        </p:nvSpPr>
        <p:spPr>
          <a:xfrm>
            <a:off x="838200" y="252095"/>
            <a:ext cx="5151120"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2F2F"/>
              </a:buClr>
              <a:buSzPts val="1800"/>
              <a:buFont typeface="Noto Sans Symbols"/>
              <a:buNone/>
            </a:pPr>
            <a:r>
              <a:rPr lang="en-US" sz="1800" b="1" i="0" u="none" strike="noStrike" cap="none">
                <a:solidFill>
                  <a:srgbClr val="2F2F2F"/>
                </a:solidFill>
                <a:latin typeface="Malgun Gothic"/>
                <a:ea typeface="Malgun Gothic"/>
                <a:cs typeface="Malgun Gothic"/>
                <a:sym typeface="Malgun Gothic"/>
              </a:rPr>
              <a:t>Some of the supplies required and their cost:</a:t>
            </a:r>
            <a:endParaRPr sz="1800" b="0" i="0" u="none" strike="noStrike" cap="none">
              <a:solidFill>
                <a:schemeClr val="dk1"/>
              </a:solidFill>
              <a:latin typeface="Arial"/>
              <a:ea typeface="Arial"/>
              <a:cs typeface="Arial"/>
              <a:sym typeface="Arial"/>
            </a:endParaRPr>
          </a:p>
        </p:txBody>
      </p:sp>
      <p:pic>
        <p:nvPicPr>
          <p:cNvPr id="217" name="Google Shape;217;p19"/>
          <p:cNvPicPr preferRelativeResize="0">
            <a:picLocks noGrp="1"/>
          </p:cNvPicPr>
          <p:nvPr>
            <p:ph type="body" idx="1"/>
          </p:nvPr>
        </p:nvPicPr>
        <p:blipFill rotWithShape="1">
          <a:blip r:embed="rId3">
            <a:alphaModFix/>
          </a:blip>
          <a:srcRect l="1372" t="-248" r="-1371" b="248"/>
          <a:stretch/>
        </p:blipFill>
        <p:spPr>
          <a:xfrm>
            <a:off x="838200" y="3092450"/>
            <a:ext cx="3235325" cy="2958465"/>
          </a:xfrm>
          <a:prstGeom prst="rect">
            <a:avLst/>
          </a:prstGeom>
          <a:noFill/>
          <a:ln>
            <a:noFill/>
          </a:ln>
        </p:spPr>
      </p:pic>
      <p:pic>
        <p:nvPicPr>
          <p:cNvPr id="218" name="Google Shape;218;p19"/>
          <p:cNvPicPr preferRelativeResize="0"/>
          <p:nvPr/>
        </p:nvPicPr>
        <p:blipFill rotWithShape="1">
          <a:blip r:embed="rId4">
            <a:alphaModFix/>
          </a:blip>
          <a:srcRect/>
          <a:stretch/>
        </p:blipFill>
        <p:spPr>
          <a:xfrm>
            <a:off x="5471795" y="4205605"/>
            <a:ext cx="1714500" cy="1714500"/>
          </a:xfrm>
          <a:prstGeom prst="rect">
            <a:avLst/>
          </a:prstGeom>
          <a:noFill/>
          <a:ln>
            <a:noFill/>
          </a:ln>
        </p:spPr>
      </p:pic>
      <p:pic>
        <p:nvPicPr>
          <p:cNvPr id="219" name="Google Shape;219;p19"/>
          <p:cNvPicPr preferRelativeResize="0"/>
          <p:nvPr/>
        </p:nvPicPr>
        <p:blipFill rotWithShape="1">
          <a:blip r:embed="rId5">
            <a:alphaModFix/>
          </a:blip>
          <a:srcRect/>
          <a:stretch/>
        </p:blipFill>
        <p:spPr>
          <a:xfrm>
            <a:off x="8914765" y="4204970"/>
            <a:ext cx="1714500" cy="1714500"/>
          </a:xfrm>
          <a:prstGeom prst="rect">
            <a:avLst/>
          </a:prstGeom>
          <a:noFill/>
          <a:ln>
            <a:noFill/>
          </a:ln>
        </p:spPr>
      </p:pic>
      <p:sp>
        <p:nvSpPr>
          <p:cNvPr id="220" name="Google Shape;220;p19"/>
          <p:cNvSpPr txBox="1"/>
          <p:nvPr/>
        </p:nvSpPr>
        <p:spPr>
          <a:xfrm>
            <a:off x="5342255" y="6050915"/>
            <a:ext cx="1973580"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2F2F"/>
              </a:buClr>
              <a:buSzPts val="1800"/>
              <a:buFont typeface="Arial"/>
              <a:buNone/>
            </a:pPr>
            <a:r>
              <a:rPr lang="en-US" sz="1800" b="0" i="0" u="none" strike="noStrike" cap="none">
                <a:solidFill>
                  <a:srgbClr val="2F2F2F"/>
                </a:solidFill>
                <a:latin typeface="Arial"/>
                <a:ea typeface="Arial"/>
                <a:cs typeface="Arial"/>
                <a:sym typeface="Arial"/>
              </a:rPr>
              <a:t>     Coin acceptor</a:t>
            </a:r>
            <a:r>
              <a:rPr lang="en-US" sz="1800" b="0" i="0" u="none" strike="noStrike" cap="none">
                <a:solidFill>
                  <a:schemeClr val="dk1"/>
                </a:solidFill>
                <a:latin typeface="Arial"/>
                <a:ea typeface="Arial"/>
                <a:cs typeface="Arial"/>
                <a:sym typeface="Arial"/>
              </a:rPr>
              <a:t> </a:t>
            </a:r>
            <a:endParaRPr sz="1800" b="0" i="0" u="none">
              <a:solidFill>
                <a:schemeClr val="dk1"/>
              </a:solidFill>
              <a:latin typeface="Arial"/>
              <a:ea typeface="Arial"/>
              <a:cs typeface="Arial"/>
              <a:sym typeface="Arial"/>
            </a:endParaRPr>
          </a:p>
        </p:txBody>
      </p:sp>
      <p:sp>
        <p:nvSpPr>
          <p:cNvPr id="221" name="Google Shape;221;p19"/>
          <p:cNvSpPr txBox="1"/>
          <p:nvPr/>
        </p:nvSpPr>
        <p:spPr>
          <a:xfrm>
            <a:off x="8625840" y="5774055"/>
            <a:ext cx="2727960" cy="645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a:solidFill>
                  <a:schemeClr val="dk1"/>
                </a:solidFill>
                <a:latin typeface="Arial"/>
                <a:ea typeface="Arial"/>
                <a:cs typeface="Arial"/>
                <a:sym typeface="Arial"/>
              </a:rPr>
              <a:t>                                                                          </a:t>
            </a:r>
            <a:r>
              <a:rPr lang="en-US" sz="1800" b="0" i="0" u="none">
                <a:solidFill>
                  <a:srgbClr val="2F2F2F"/>
                </a:solidFill>
                <a:latin typeface="Arial"/>
                <a:ea typeface="Arial"/>
                <a:cs typeface="Arial"/>
                <a:sym typeface="Arial"/>
              </a:rPr>
              <a:t>Multi selection circuit  </a:t>
            </a:r>
            <a:r>
              <a:rPr lang="en-US" sz="1800" b="0" i="0" u="none">
                <a:solidFill>
                  <a:schemeClr val="dk1"/>
                </a:solidFill>
                <a:latin typeface="Arial"/>
                <a:ea typeface="Arial"/>
                <a:cs typeface="Arial"/>
                <a:sym typeface="Arial"/>
              </a:rPr>
              <a:t>                                      </a:t>
            </a:r>
            <a:endParaRPr sz="1800" b="0" i="0" u="none">
              <a:solidFill>
                <a:schemeClr val="dk1"/>
              </a:solidFill>
              <a:latin typeface="Arial"/>
              <a:ea typeface="Arial"/>
              <a:cs typeface="Arial"/>
              <a:sym typeface="Arial"/>
            </a:endParaRPr>
          </a:p>
        </p:txBody>
      </p:sp>
      <p:sp>
        <p:nvSpPr>
          <p:cNvPr id="222" name="Google Shape;222;p19"/>
          <p:cNvSpPr txBox="1"/>
          <p:nvPr/>
        </p:nvSpPr>
        <p:spPr>
          <a:xfrm>
            <a:off x="1113155" y="6050915"/>
            <a:ext cx="2621280" cy="368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F2F2F"/>
              </a:buClr>
              <a:buSzPts val="1800"/>
              <a:buFont typeface="Arial"/>
              <a:buNone/>
            </a:pPr>
            <a:r>
              <a:rPr lang="en-US" sz="1800" b="0" i="0" u="none">
                <a:solidFill>
                  <a:srgbClr val="2F2F2F"/>
                </a:solidFill>
                <a:latin typeface="Arial"/>
                <a:ea typeface="Arial"/>
                <a:cs typeface="Arial"/>
                <a:sym typeface="Arial"/>
              </a:rPr>
              <a:t>Vending machine body </a:t>
            </a:r>
            <a:r>
              <a:rPr lang="en-US" sz="1800" b="0" i="0" u="none">
                <a:solidFill>
                  <a:schemeClr val="dk1"/>
                </a:solidFill>
                <a:latin typeface="Arial"/>
                <a:ea typeface="Arial"/>
                <a:cs typeface="Arial"/>
                <a:sym typeface="Arial"/>
              </a:rPr>
              <a:t> </a:t>
            </a:r>
            <a:endParaRPr sz="1800" b="0" i="0" u="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grpSp>
        <p:nvGrpSpPr>
          <p:cNvPr id="227" name="Google Shape;227;p20"/>
          <p:cNvGrpSpPr/>
          <p:nvPr/>
        </p:nvGrpSpPr>
        <p:grpSpPr>
          <a:xfrm rot="-5400000">
            <a:off x="-238125" y="238125"/>
            <a:ext cx="1012825" cy="533400"/>
            <a:chOff x="2075393" y="-12700"/>
            <a:chExt cx="4993620" cy="2481501"/>
          </a:xfrm>
        </p:grpSpPr>
        <p:sp>
          <p:nvSpPr>
            <p:cNvPr id="228" name="Google Shape;228;p20"/>
            <p:cNvSpPr/>
            <p:nvPr/>
          </p:nvSpPr>
          <p:spPr>
            <a:xfrm rot="5400000">
              <a:off x="1792638" y="411157"/>
              <a:ext cx="2023605" cy="1175891"/>
            </a:xfrm>
            <a:custGeom>
              <a:avLst/>
              <a:gdLst/>
              <a:ahLst/>
              <a:cxnLst/>
              <a:rect l="l" t="t" r="r" b="b"/>
              <a:pathLst>
                <a:path w="2028376" h="1177563" extrusionOk="0">
                  <a:moveTo>
                    <a:pt x="0" y="1177563"/>
                  </a:moveTo>
                  <a:lnTo>
                    <a:pt x="0" y="0"/>
                  </a:lnTo>
                  <a:lnTo>
                    <a:pt x="2028376" y="0"/>
                  </a:lnTo>
                  <a:cubicBezTo>
                    <a:pt x="1624320" y="702037"/>
                    <a:pt x="867468" y="1174384"/>
                    <a:pt x="0" y="1177563"/>
                  </a:cubicBezTo>
                  <a:close/>
                </a:path>
              </a:pathLst>
            </a:cu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29" name="Google Shape;229;p20"/>
            <p:cNvSpPr/>
            <p:nvPr/>
          </p:nvSpPr>
          <p:spPr>
            <a:xfrm rot="5400000">
              <a:off x="2801907" y="577326"/>
              <a:ext cx="2341176" cy="1175891"/>
            </a:xfrm>
            <a:custGeom>
              <a:avLst/>
              <a:gdLst/>
              <a:ahLst/>
              <a:cxnLst/>
              <a:rect l="l" t="t" r="r" b="b"/>
              <a:pathLst>
                <a:path w="2346109" h="1177890" extrusionOk="0">
                  <a:moveTo>
                    <a:pt x="0" y="1177890"/>
                  </a:moveTo>
                  <a:lnTo>
                    <a:pt x="0" y="0"/>
                  </a:lnTo>
                  <a:lnTo>
                    <a:pt x="2346109" y="0"/>
                  </a:lnTo>
                  <a:cubicBezTo>
                    <a:pt x="2346109" y="429552"/>
                    <a:pt x="2231144" y="832251"/>
                    <a:pt x="2028377" y="1177890"/>
                  </a:cubicBezTo>
                  <a:close/>
                </a:path>
              </a:pathLst>
            </a:cu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0" name="Google Shape;230;p20"/>
            <p:cNvSpPr/>
            <p:nvPr/>
          </p:nvSpPr>
          <p:spPr>
            <a:xfrm rot="5400000">
              <a:off x="5320311" y="418545"/>
              <a:ext cx="2023605" cy="1175891"/>
            </a:xfrm>
            <a:custGeom>
              <a:avLst/>
              <a:gdLst/>
              <a:ahLst/>
              <a:cxnLst/>
              <a:rect l="l" t="t" r="r" b="b"/>
              <a:pathLst>
                <a:path w="2028375" h="1177562" extrusionOk="0">
                  <a:moveTo>
                    <a:pt x="0" y="1177562"/>
                  </a:moveTo>
                  <a:lnTo>
                    <a:pt x="0" y="0"/>
                  </a:lnTo>
                  <a:cubicBezTo>
                    <a:pt x="867468" y="3179"/>
                    <a:pt x="1624319" y="475526"/>
                    <a:pt x="2028375" y="1177562"/>
                  </a:cubicBezTo>
                  <a:close/>
                </a:path>
              </a:pathLst>
            </a:cu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1" name="Google Shape;231;p20"/>
            <p:cNvSpPr/>
            <p:nvPr/>
          </p:nvSpPr>
          <p:spPr>
            <a:xfrm rot="5400000">
              <a:off x="3985635" y="577326"/>
              <a:ext cx="2341176" cy="1175891"/>
            </a:xfrm>
            <a:custGeom>
              <a:avLst/>
              <a:gdLst/>
              <a:ahLst/>
              <a:cxnLst/>
              <a:rect l="l" t="t" r="r" b="b"/>
              <a:pathLst>
                <a:path w="2346724" h="1177890" extrusionOk="0">
                  <a:moveTo>
                    <a:pt x="0" y="1177890"/>
                  </a:moveTo>
                  <a:lnTo>
                    <a:pt x="0" y="0"/>
                  </a:lnTo>
                  <a:lnTo>
                    <a:pt x="2028990" y="0"/>
                  </a:lnTo>
                  <a:cubicBezTo>
                    <a:pt x="2231759" y="345641"/>
                    <a:pt x="2346724" y="748340"/>
                    <a:pt x="2346724" y="1177890"/>
                  </a:cubicBezTo>
                  <a:close/>
                </a:path>
              </a:pathLst>
            </a:cu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2" name="Google Shape;232;p20"/>
            <p:cNvSpPr/>
            <p:nvPr/>
          </p:nvSpPr>
          <p:spPr>
            <a:xfrm>
              <a:off x="2075393" y="-12700"/>
              <a:ext cx="4993620" cy="2481501"/>
            </a:xfrm>
            <a:custGeom>
              <a:avLst/>
              <a:gdLst/>
              <a:ahLst/>
              <a:cxnLst/>
              <a:rect l="l" t="t" r="r" b="b"/>
              <a:pathLst>
                <a:path w="4993620" h="2481740" extrusionOk="0">
                  <a:moveTo>
                    <a:pt x="0" y="0"/>
                  </a:moveTo>
                  <a:lnTo>
                    <a:pt x="4993620" y="0"/>
                  </a:lnTo>
                  <a:lnTo>
                    <a:pt x="4988358" y="153424"/>
                  </a:lnTo>
                  <a:cubicBezTo>
                    <a:pt x="4932242" y="982046"/>
                    <a:pt x="4466440" y="1733276"/>
                    <a:pt x="3739815" y="2150323"/>
                  </a:cubicBezTo>
                  <a:cubicBezTo>
                    <a:pt x="2964750" y="2595173"/>
                    <a:pt x="2011063" y="2591994"/>
                    <a:pt x="1238980" y="2141986"/>
                  </a:cubicBezTo>
                  <a:cubicBezTo>
                    <a:pt x="515153" y="1720104"/>
                    <a:pt x="54370" y="965785"/>
                    <a:pt x="3780" y="136807"/>
                  </a:cubicBezTo>
                  <a:close/>
                </a:path>
              </a:pathLst>
            </a:custGeom>
            <a:no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33" name="Google Shape;233;p20"/>
          <p:cNvSpPr txBox="1"/>
          <p:nvPr/>
        </p:nvSpPr>
        <p:spPr>
          <a:xfrm>
            <a:off x="709295" y="410845"/>
            <a:ext cx="10515600" cy="431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3200"/>
              <a:buFont typeface="Arial"/>
              <a:buNone/>
            </a:pPr>
            <a:r>
              <a:rPr lang="en-US" sz="3200" b="0" i="0" u="none">
                <a:solidFill>
                  <a:schemeClr val="accent1"/>
                </a:solidFill>
                <a:latin typeface="Arial"/>
                <a:ea typeface="Arial"/>
                <a:cs typeface="Arial"/>
                <a:sym typeface="Arial"/>
              </a:rPr>
              <a:t>  Applications of Vending Machine:</a:t>
            </a:r>
            <a:endParaRPr sz="3200" b="0" i="0" u="none">
              <a:solidFill>
                <a:schemeClr val="accent1"/>
              </a:solidFill>
              <a:latin typeface="Arial"/>
              <a:ea typeface="Arial"/>
              <a:cs typeface="Arial"/>
              <a:sym typeface="Arial"/>
            </a:endParaRPr>
          </a:p>
        </p:txBody>
      </p:sp>
      <p:pic>
        <p:nvPicPr>
          <p:cNvPr id="234" name="Google Shape;234;p20"/>
          <p:cNvPicPr preferRelativeResize="0"/>
          <p:nvPr/>
        </p:nvPicPr>
        <p:blipFill rotWithShape="1">
          <a:blip r:embed="rId3">
            <a:alphaModFix/>
          </a:blip>
          <a:srcRect t="17100" b="17100"/>
          <a:stretch/>
        </p:blipFill>
        <p:spPr>
          <a:xfrm>
            <a:off x="6837045" y="1170940"/>
            <a:ext cx="4782820" cy="4985385"/>
          </a:xfrm>
          <a:prstGeom prst="rect">
            <a:avLst/>
          </a:prstGeom>
          <a:noFill/>
          <a:ln>
            <a:noFill/>
          </a:ln>
        </p:spPr>
      </p:pic>
      <p:sp>
        <p:nvSpPr>
          <p:cNvPr id="235" name="Google Shape;235;p20"/>
          <p:cNvSpPr txBox="1"/>
          <p:nvPr/>
        </p:nvSpPr>
        <p:spPr>
          <a:xfrm>
            <a:off x="908685" y="1322070"/>
            <a:ext cx="2926080" cy="50673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2F2F2F"/>
              </a:buClr>
              <a:buSzPts val="1800"/>
              <a:buFont typeface="Arial"/>
              <a:buNone/>
            </a:pPr>
            <a:r>
              <a:rPr lang="en-US" sz="1800" b="1" i="0" u="sng">
                <a:solidFill>
                  <a:srgbClr val="2F2F2F"/>
                </a:solidFill>
                <a:latin typeface="Arial"/>
                <a:ea typeface="Arial"/>
                <a:cs typeface="Arial"/>
                <a:sym typeface="Arial"/>
              </a:rPr>
              <a:t>1. Food Vending Machine</a:t>
            </a:r>
            <a:endParaRPr sz="1800" b="0" i="0" u="none">
              <a:solidFill>
                <a:schemeClr val="dk1"/>
              </a:solidFill>
              <a:latin typeface="Arial"/>
              <a:ea typeface="Arial"/>
              <a:cs typeface="Arial"/>
              <a:sym typeface="Arial"/>
            </a:endParaRPr>
          </a:p>
        </p:txBody>
      </p:sp>
      <p:sp>
        <p:nvSpPr>
          <p:cNvPr id="236" name="Google Shape;236;p20"/>
          <p:cNvSpPr txBox="1"/>
          <p:nvPr/>
        </p:nvSpPr>
        <p:spPr>
          <a:xfrm>
            <a:off x="558800" y="1719580"/>
            <a:ext cx="6052820" cy="439166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dk1"/>
              </a:buClr>
              <a:buSzPts val="1600"/>
              <a:buFont typeface="Arial"/>
              <a:buNone/>
            </a:pPr>
            <a:endParaRPr sz="1600" b="0" i="0" u="none">
              <a:solidFill>
                <a:srgbClr val="7F7F7F"/>
              </a:solidFill>
              <a:latin typeface="Microsoft YaHei"/>
              <a:ea typeface="Microsoft YaHei"/>
              <a:cs typeface="Microsoft YaHei"/>
              <a:sym typeface="Microsoft YaHei"/>
            </a:endParaRPr>
          </a:p>
          <a:p>
            <a:pPr marL="342900" marR="0" lvl="0" indent="-342900" algn="just" rtl="0">
              <a:lnSpc>
                <a:spcPct val="150000"/>
              </a:lnSpc>
              <a:spcBef>
                <a:spcPts val="0"/>
              </a:spcBef>
              <a:spcAft>
                <a:spcPts val="0"/>
              </a:spcAft>
              <a:buClr>
                <a:srgbClr val="2F2F2F"/>
              </a:buClr>
              <a:buSzPts val="2000"/>
              <a:buFont typeface="Arial"/>
              <a:buChar char="•"/>
            </a:pPr>
            <a:r>
              <a:rPr lang="en-US" sz="2000" b="0" i="0" u="none">
                <a:solidFill>
                  <a:srgbClr val="2F2F2F"/>
                </a:solidFill>
                <a:latin typeface="Arial"/>
                <a:ea typeface="Arial"/>
                <a:cs typeface="Arial"/>
                <a:sym typeface="Arial"/>
              </a:rPr>
              <a:t>Greatest application for vending machine is food or drinks like snacks or hot/cold drinks we get    out of these machines </a:t>
            </a:r>
            <a:endParaRPr sz="2000" b="0" i="0" u="none">
              <a:solidFill>
                <a:srgbClr val="2F2F2F"/>
              </a:solidFill>
              <a:latin typeface="Arial"/>
              <a:ea typeface="Arial"/>
              <a:cs typeface="Arial"/>
              <a:sym typeface="Arial"/>
            </a:endParaRPr>
          </a:p>
          <a:p>
            <a:pPr marL="342900" marR="0" lvl="0" indent="-342900" algn="just" rtl="0">
              <a:lnSpc>
                <a:spcPct val="150000"/>
              </a:lnSpc>
              <a:spcBef>
                <a:spcPts val="0"/>
              </a:spcBef>
              <a:spcAft>
                <a:spcPts val="0"/>
              </a:spcAft>
              <a:buClr>
                <a:srgbClr val="2F2F2F"/>
              </a:buClr>
              <a:buSzPts val="2000"/>
              <a:buFont typeface="Arial"/>
              <a:buChar char="•"/>
            </a:pPr>
            <a:r>
              <a:rPr lang="en-US" sz="2000" b="0" i="0" u="none">
                <a:solidFill>
                  <a:srgbClr val="2F2F2F"/>
                </a:solidFill>
                <a:latin typeface="Arial"/>
                <a:ea typeface="Arial"/>
                <a:cs typeface="Arial"/>
                <a:sym typeface="Arial"/>
              </a:rPr>
              <a:t>No issue of big queues, no time consuming        distance, also no issue of product unavailability  even at late night</a:t>
            </a:r>
            <a:endParaRPr sz="2000" b="0" i="0" u="none">
              <a:solidFill>
                <a:srgbClr val="2F2F2F"/>
              </a:solidFill>
              <a:latin typeface="Arial"/>
              <a:ea typeface="Arial"/>
              <a:cs typeface="Arial"/>
              <a:sym typeface="Arial"/>
            </a:endParaRPr>
          </a:p>
          <a:p>
            <a:pPr marL="342900" marR="0" lvl="0" indent="-342900" algn="just" rtl="0">
              <a:lnSpc>
                <a:spcPct val="150000"/>
              </a:lnSpc>
              <a:spcBef>
                <a:spcPts val="0"/>
              </a:spcBef>
              <a:spcAft>
                <a:spcPts val="0"/>
              </a:spcAft>
              <a:buClr>
                <a:srgbClr val="2F2F2F"/>
              </a:buClr>
              <a:buSzPts val="2000"/>
              <a:buFont typeface="Arial"/>
              <a:buChar char="•"/>
            </a:pPr>
            <a:r>
              <a:rPr lang="en-US" sz="2000" b="0" i="0" u="none">
                <a:solidFill>
                  <a:srgbClr val="2F2F2F"/>
                </a:solidFill>
                <a:latin typeface="Arial"/>
                <a:ea typeface="Arial"/>
                <a:cs typeface="Arial"/>
                <a:sym typeface="Arial"/>
              </a:rPr>
              <a:t>Medicine Vending machine is also a latest           technological evolution</a:t>
            </a:r>
            <a:endParaRPr sz="2000" b="0" i="0" u="none">
              <a:solidFill>
                <a:srgbClr val="2F2F2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1"/>
          <p:cNvPicPr preferRelativeResize="0"/>
          <p:nvPr/>
        </p:nvPicPr>
        <p:blipFill rotWithShape="1">
          <a:blip r:embed="rId3">
            <a:alphaModFix/>
          </a:blip>
          <a:srcRect l="26486" r="26873"/>
          <a:stretch/>
        </p:blipFill>
        <p:spPr>
          <a:xfrm>
            <a:off x="7089775" y="1004570"/>
            <a:ext cx="4723765" cy="4849495"/>
          </a:xfrm>
          <a:prstGeom prst="rect">
            <a:avLst/>
          </a:prstGeom>
          <a:noFill/>
          <a:ln>
            <a:noFill/>
          </a:ln>
        </p:spPr>
      </p:pic>
      <p:sp>
        <p:nvSpPr>
          <p:cNvPr id="242" name="Google Shape;242;p21"/>
          <p:cNvSpPr txBox="1"/>
          <p:nvPr/>
        </p:nvSpPr>
        <p:spPr>
          <a:xfrm>
            <a:off x="451485" y="1036955"/>
            <a:ext cx="6523355" cy="4783455"/>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dk1"/>
              </a:buClr>
              <a:buSzPts val="1600"/>
              <a:buFont typeface="Arial"/>
              <a:buNone/>
            </a:pPr>
            <a:endParaRPr sz="1600" b="0" i="0" u="none">
              <a:solidFill>
                <a:srgbClr val="2F2F2F"/>
              </a:solidFill>
              <a:latin typeface="Microsoft YaHei"/>
              <a:ea typeface="Microsoft YaHei"/>
              <a:cs typeface="Microsoft YaHei"/>
              <a:sym typeface="Microsoft YaHei"/>
            </a:endParaRPr>
          </a:p>
          <a:p>
            <a:pPr marL="342900" marR="0" lvl="0" indent="-342900" algn="l" rtl="0">
              <a:lnSpc>
                <a:spcPct val="150000"/>
              </a:lnSpc>
              <a:spcBef>
                <a:spcPts val="0"/>
              </a:spcBef>
              <a:spcAft>
                <a:spcPts val="0"/>
              </a:spcAft>
              <a:buClr>
                <a:srgbClr val="2F2F2F"/>
              </a:buClr>
              <a:buSzPts val="2000"/>
              <a:buFont typeface="Arial"/>
              <a:buChar char="•"/>
            </a:pPr>
            <a:r>
              <a:rPr lang="en-US" sz="2000" b="0" i="0" u="none">
                <a:solidFill>
                  <a:srgbClr val="2F2F2F"/>
                </a:solidFill>
                <a:latin typeface="Arial"/>
                <a:ea typeface="Arial"/>
                <a:cs typeface="Arial"/>
                <a:sym typeface="Arial"/>
              </a:rPr>
              <a:t> A water vending machine is a sort of a water vending machine similar to bank ATMs except that in a water ATM, money goes in to the machine in return for      water</a:t>
            </a:r>
            <a:endParaRPr sz="2000" b="0" i="0" u="none">
              <a:solidFill>
                <a:srgbClr val="2F2F2F"/>
              </a:solidFill>
              <a:latin typeface="Arial"/>
              <a:ea typeface="Arial"/>
              <a:cs typeface="Arial"/>
              <a:sym typeface="Arial"/>
            </a:endParaRPr>
          </a:p>
          <a:p>
            <a:pPr marL="342900" marR="0" lvl="0" indent="-342900" algn="l" rtl="0">
              <a:lnSpc>
                <a:spcPct val="150000"/>
              </a:lnSpc>
              <a:spcBef>
                <a:spcPts val="0"/>
              </a:spcBef>
              <a:spcAft>
                <a:spcPts val="0"/>
              </a:spcAft>
              <a:buClr>
                <a:srgbClr val="2F2F2F"/>
              </a:buClr>
              <a:buSzPts val="2000"/>
              <a:buFont typeface="Arial"/>
              <a:buChar char="•"/>
            </a:pPr>
            <a:r>
              <a:rPr lang="en-US" sz="2000" b="0" i="0" u="none">
                <a:solidFill>
                  <a:srgbClr val="2F2F2F"/>
                </a:solidFill>
                <a:latin typeface="Arial"/>
                <a:ea typeface="Arial"/>
                <a:cs typeface="Arial"/>
                <a:sym typeface="Arial"/>
              </a:rPr>
              <a:t>These machines can run on a cash as well as card </a:t>
            </a:r>
            <a:endParaRPr sz="2000" b="0" i="0" u="none">
              <a:solidFill>
                <a:srgbClr val="2F2F2F"/>
              </a:solidFill>
              <a:latin typeface="Arial"/>
              <a:ea typeface="Arial"/>
              <a:cs typeface="Arial"/>
              <a:sym typeface="Arial"/>
            </a:endParaRPr>
          </a:p>
          <a:p>
            <a:pPr marL="342900" marR="0" lvl="0" indent="-342900" algn="l" rtl="0">
              <a:lnSpc>
                <a:spcPct val="150000"/>
              </a:lnSpc>
              <a:spcBef>
                <a:spcPts val="0"/>
              </a:spcBef>
              <a:spcAft>
                <a:spcPts val="0"/>
              </a:spcAft>
              <a:buClr>
                <a:srgbClr val="2F2F2F"/>
              </a:buClr>
              <a:buSzPts val="2000"/>
              <a:buFont typeface="Arial"/>
              <a:buChar char="•"/>
            </a:pPr>
            <a:r>
              <a:rPr lang="en-US" sz="2000" b="0" i="0" u="none">
                <a:solidFill>
                  <a:srgbClr val="2F2F2F"/>
                </a:solidFill>
                <a:latin typeface="Arial"/>
                <a:ea typeface="Arial"/>
                <a:cs typeface="Arial"/>
                <a:sym typeface="Arial"/>
              </a:rPr>
              <a:t>It gives complete guarantee of safe water,dispenses pure water 24/7 ,reduces the dependence of             packaged drinking water</a:t>
            </a:r>
            <a:endParaRPr sz="2000" b="0" i="0" u="none">
              <a:solidFill>
                <a:srgbClr val="2F2F2F"/>
              </a:solidFill>
              <a:latin typeface="Arial"/>
              <a:ea typeface="Arial"/>
              <a:cs typeface="Arial"/>
              <a:sym typeface="Arial"/>
            </a:endParaRPr>
          </a:p>
          <a:p>
            <a:pPr marL="342900" marR="0" lvl="0" indent="-215900" algn="l" rtl="0">
              <a:lnSpc>
                <a:spcPct val="150000"/>
              </a:lnSpc>
              <a:spcBef>
                <a:spcPts val="0"/>
              </a:spcBef>
              <a:spcAft>
                <a:spcPts val="0"/>
              </a:spcAft>
              <a:buClr>
                <a:schemeClr val="dk1"/>
              </a:buClr>
              <a:buSzPts val="2000"/>
              <a:buFont typeface="Arial"/>
              <a:buNone/>
            </a:pPr>
            <a:endParaRPr sz="2000" b="0" i="0" u="none">
              <a:solidFill>
                <a:srgbClr val="2F2F2F"/>
              </a:solidFill>
              <a:latin typeface="Microsoft YaHei"/>
              <a:ea typeface="Microsoft YaHei"/>
              <a:cs typeface="Microsoft YaHei"/>
              <a:sym typeface="Microsoft YaHei"/>
            </a:endParaRPr>
          </a:p>
        </p:txBody>
      </p:sp>
      <p:sp>
        <p:nvSpPr>
          <p:cNvPr id="243" name="Google Shape;243;p21"/>
          <p:cNvSpPr txBox="1"/>
          <p:nvPr/>
        </p:nvSpPr>
        <p:spPr>
          <a:xfrm>
            <a:off x="590550" y="683895"/>
            <a:ext cx="3120390" cy="50673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2F2F2F"/>
              </a:buClr>
              <a:buSzPts val="1800"/>
              <a:buFont typeface="Arial"/>
              <a:buNone/>
            </a:pPr>
            <a:r>
              <a:rPr lang="en-US" sz="1800" b="1" i="0" u="none">
                <a:solidFill>
                  <a:srgbClr val="2F2F2F"/>
                </a:solidFill>
                <a:latin typeface="Arial"/>
                <a:ea typeface="Arial"/>
                <a:cs typeface="Arial"/>
                <a:sym typeface="Arial"/>
              </a:rPr>
              <a:t>  </a:t>
            </a:r>
            <a:r>
              <a:rPr lang="en-US" sz="1800" b="1" i="0" u="sng">
                <a:solidFill>
                  <a:srgbClr val="2F2F2F"/>
                </a:solidFill>
                <a:latin typeface="Arial"/>
                <a:ea typeface="Arial"/>
                <a:cs typeface="Arial"/>
                <a:sym typeface="Arial"/>
              </a:rPr>
              <a:t>2. Water Vending Machine</a:t>
            </a:r>
            <a:endParaRPr sz="1800" b="0" i="0" u="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22"/>
          <p:cNvPicPr preferRelativeResize="0"/>
          <p:nvPr/>
        </p:nvPicPr>
        <p:blipFill rotWithShape="1">
          <a:blip r:embed="rId3">
            <a:alphaModFix/>
          </a:blip>
          <a:srcRect t="649" b="648"/>
          <a:stretch/>
        </p:blipFill>
        <p:spPr>
          <a:xfrm>
            <a:off x="723265" y="732155"/>
            <a:ext cx="5384800" cy="4715510"/>
          </a:xfrm>
          <a:prstGeom prst="rect">
            <a:avLst/>
          </a:prstGeom>
          <a:noFill/>
          <a:ln>
            <a:noFill/>
          </a:ln>
        </p:spPr>
      </p:pic>
      <p:sp>
        <p:nvSpPr>
          <p:cNvPr id="249" name="Google Shape;249;p22"/>
          <p:cNvSpPr txBox="1"/>
          <p:nvPr/>
        </p:nvSpPr>
        <p:spPr>
          <a:xfrm>
            <a:off x="6601460" y="834390"/>
            <a:ext cx="3141980" cy="50673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2F2F2F"/>
              </a:buClr>
              <a:buSzPts val="1800"/>
              <a:buFont typeface="Arial"/>
              <a:buNone/>
            </a:pPr>
            <a:r>
              <a:rPr lang="en-US" sz="1800" b="1" i="0" u="sng">
                <a:solidFill>
                  <a:srgbClr val="2F2F2F"/>
                </a:solidFill>
                <a:latin typeface="Arial"/>
                <a:ea typeface="Arial"/>
                <a:cs typeface="Arial"/>
                <a:sym typeface="Arial"/>
              </a:rPr>
              <a:t>3. Lottery Vending Machine</a:t>
            </a:r>
            <a:endParaRPr sz="1800" b="0" i="0" u="none">
              <a:solidFill>
                <a:schemeClr val="dk1"/>
              </a:solidFill>
              <a:latin typeface="Arial"/>
              <a:ea typeface="Arial"/>
              <a:cs typeface="Arial"/>
              <a:sym typeface="Arial"/>
            </a:endParaRPr>
          </a:p>
        </p:txBody>
      </p:sp>
      <p:sp>
        <p:nvSpPr>
          <p:cNvPr id="250" name="Google Shape;250;p22"/>
          <p:cNvSpPr txBox="1"/>
          <p:nvPr/>
        </p:nvSpPr>
        <p:spPr>
          <a:xfrm>
            <a:off x="6601460" y="1780540"/>
            <a:ext cx="5099685" cy="392874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rgbClr val="2F2F2F"/>
              </a:buClr>
              <a:buSzPts val="2000"/>
              <a:buFont typeface="Arial"/>
              <a:buChar char="•"/>
            </a:pPr>
            <a:r>
              <a:rPr lang="en-US" sz="2000" b="0" i="0" u="none">
                <a:solidFill>
                  <a:srgbClr val="2F2F2F"/>
                </a:solidFill>
                <a:latin typeface="Arial"/>
                <a:ea typeface="Arial"/>
                <a:cs typeface="Arial"/>
                <a:sym typeface="Arial"/>
              </a:rPr>
              <a:t>Lottery distribution machine is the most </a:t>
            </a:r>
            <a:endParaRPr sz="2000" b="0" i="0" u="none">
              <a:solidFill>
                <a:srgbClr val="2F2F2F"/>
              </a:solidFill>
              <a:latin typeface="Arial"/>
              <a:ea typeface="Arial"/>
              <a:cs typeface="Arial"/>
              <a:sym typeface="Arial"/>
            </a:endParaRPr>
          </a:p>
          <a:p>
            <a:pPr marL="0" marR="0" lvl="0" indent="0" algn="l" rtl="0">
              <a:lnSpc>
                <a:spcPct val="150000"/>
              </a:lnSpc>
              <a:spcBef>
                <a:spcPts val="0"/>
              </a:spcBef>
              <a:spcAft>
                <a:spcPts val="0"/>
              </a:spcAft>
              <a:buClr>
                <a:srgbClr val="2F2F2F"/>
              </a:buClr>
              <a:buSzPts val="2000"/>
              <a:buFont typeface="Arial"/>
              <a:buNone/>
            </a:pPr>
            <a:r>
              <a:rPr lang="en-US" sz="2000" b="0" i="0" u="none">
                <a:solidFill>
                  <a:srgbClr val="2F2F2F"/>
                </a:solidFill>
                <a:latin typeface="Arial"/>
                <a:ea typeface="Arial"/>
                <a:cs typeface="Arial"/>
                <a:sym typeface="Arial"/>
              </a:rPr>
              <a:t>     widely and commonly used machines all </a:t>
            </a:r>
            <a:endParaRPr sz="2000" b="0" i="0" u="none">
              <a:solidFill>
                <a:srgbClr val="2F2F2F"/>
              </a:solidFill>
              <a:latin typeface="Arial"/>
              <a:ea typeface="Arial"/>
              <a:cs typeface="Arial"/>
              <a:sym typeface="Arial"/>
            </a:endParaRPr>
          </a:p>
          <a:p>
            <a:pPr marL="0" marR="0" lvl="0" indent="0" algn="l" rtl="0">
              <a:lnSpc>
                <a:spcPct val="150000"/>
              </a:lnSpc>
              <a:spcBef>
                <a:spcPts val="0"/>
              </a:spcBef>
              <a:spcAft>
                <a:spcPts val="0"/>
              </a:spcAft>
              <a:buClr>
                <a:srgbClr val="2F2F2F"/>
              </a:buClr>
              <a:buSzPts val="2000"/>
              <a:buFont typeface="Arial"/>
              <a:buNone/>
            </a:pPr>
            <a:r>
              <a:rPr lang="en-US" sz="2000" b="0" i="0" u="none">
                <a:solidFill>
                  <a:srgbClr val="2F2F2F"/>
                </a:solidFill>
                <a:latin typeface="Arial"/>
                <a:ea typeface="Arial"/>
                <a:cs typeface="Arial"/>
                <a:sym typeface="Arial"/>
              </a:rPr>
              <a:t>     the world, where people try their luck </a:t>
            </a:r>
            <a:endParaRPr sz="2000" b="0" i="0" u="none">
              <a:solidFill>
                <a:srgbClr val="2F2F2F"/>
              </a:solidFill>
              <a:latin typeface="Arial"/>
              <a:ea typeface="Arial"/>
              <a:cs typeface="Arial"/>
              <a:sym typeface="Arial"/>
            </a:endParaRPr>
          </a:p>
          <a:p>
            <a:pPr marL="0" marR="0" lvl="0" indent="0" algn="l" rtl="0">
              <a:lnSpc>
                <a:spcPct val="150000"/>
              </a:lnSpc>
              <a:spcBef>
                <a:spcPts val="0"/>
              </a:spcBef>
              <a:spcAft>
                <a:spcPts val="0"/>
              </a:spcAft>
              <a:buClr>
                <a:srgbClr val="2F2F2F"/>
              </a:buClr>
              <a:buSzPts val="2000"/>
              <a:buFont typeface="Arial"/>
              <a:buNone/>
            </a:pPr>
            <a:r>
              <a:rPr lang="en-US" sz="2000" b="0" i="0" u="none">
                <a:solidFill>
                  <a:srgbClr val="2F2F2F"/>
                </a:solidFill>
                <a:latin typeface="Arial"/>
                <a:ea typeface="Arial"/>
                <a:cs typeface="Arial"/>
                <a:sym typeface="Arial"/>
              </a:rPr>
              <a:t>     with money and get their lottery tickets </a:t>
            </a:r>
            <a:endParaRPr sz="2000" b="0" i="0" u="none">
              <a:solidFill>
                <a:srgbClr val="2F2F2F"/>
              </a:solidFill>
              <a:latin typeface="Arial"/>
              <a:ea typeface="Arial"/>
              <a:cs typeface="Arial"/>
              <a:sym typeface="Arial"/>
            </a:endParaRPr>
          </a:p>
          <a:p>
            <a:pPr marL="0" marR="0" lvl="0" indent="0" algn="l" rtl="0">
              <a:lnSpc>
                <a:spcPct val="150000"/>
              </a:lnSpc>
              <a:spcBef>
                <a:spcPts val="0"/>
              </a:spcBef>
              <a:spcAft>
                <a:spcPts val="0"/>
              </a:spcAft>
              <a:buClr>
                <a:srgbClr val="2F2F2F"/>
              </a:buClr>
              <a:buSzPts val="2000"/>
              <a:buFont typeface="Arial"/>
              <a:buNone/>
            </a:pPr>
            <a:r>
              <a:rPr lang="en-US" sz="2000" b="0" i="0" u="none">
                <a:solidFill>
                  <a:srgbClr val="2F2F2F"/>
                </a:solidFill>
                <a:latin typeface="Arial"/>
                <a:ea typeface="Arial"/>
                <a:cs typeface="Arial"/>
                <a:sym typeface="Arial"/>
              </a:rPr>
              <a:t>     instantly through the machine without </a:t>
            </a:r>
            <a:endParaRPr sz="2000" b="0" i="0" u="none">
              <a:solidFill>
                <a:srgbClr val="2F2F2F"/>
              </a:solidFill>
              <a:latin typeface="Arial"/>
              <a:ea typeface="Arial"/>
              <a:cs typeface="Arial"/>
              <a:sym typeface="Arial"/>
            </a:endParaRPr>
          </a:p>
          <a:p>
            <a:pPr marL="0" marR="0" lvl="0" indent="0" algn="l" rtl="0">
              <a:lnSpc>
                <a:spcPct val="150000"/>
              </a:lnSpc>
              <a:spcBef>
                <a:spcPts val="0"/>
              </a:spcBef>
              <a:spcAft>
                <a:spcPts val="0"/>
              </a:spcAft>
              <a:buClr>
                <a:srgbClr val="2F2F2F"/>
              </a:buClr>
              <a:buSzPts val="2000"/>
              <a:buFont typeface="Arial"/>
              <a:buNone/>
            </a:pPr>
            <a:r>
              <a:rPr lang="en-US" sz="2000" b="0" i="0" u="none">
                <a:solidFill>
                  <a:srgbClr val="2F2F2F"/>
                </a:solidFill>
                <a:latin typeface="Arial"/>
                <a:ea typeface="Arial"/>
                <a:cs typeface="Arial"/>
                <a:sym typeface="Arial"/>
              </a:rPr>
              <a:t>     going in a store and waiting in a queue</a:t>
            </a:r>
            <a:endParaRPr sz="2000" b="0" i="0" u="none">
              <a:solidFill>
                <a:schemeClr val="dk1"/>
              </a:solidFill>
              <a:latin typeface="Arial"/>
              <a:ea typeface="Arial"/>
              <a:cs typeface="Arial"/>
              <a:sym typeface="Arial"/>
            </a:endParaRPr>
          </a:p>
        </p:txBody>
      </p:sp>
      <p:sp>
        <p:nvSpPr>
          <p:cNvPr id="251" name="Google Shape;251;p22"/>
          <p:cNvSpPr/>
          <p:nvPr/>
        </p:nvSpPr>
        <p:spPr>
          <a:xfrm>
            <a:off x="10824845" y="5709285"/>
            <a:ext cx="774700" cy="774700"/>
          </a:xfrm>
          <a:prstGeom prst="ellipse">
            <a:avLst/>
          </a:pr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2" name="Google Shape;252;p22"/>
          <p:cNvSpPr/>
          <p:nvPr/>
        </p:nvSpPr>
        <p:spPr>
          <a:xfrm rot="10800000">
            <a:off x="9743440" y="5790565"/>
            <a:ext cx="342900" cy="342900"/>
          </a:xfrm>
          <a:prstGeom prst="ellipse">
            <a:avLst/>
          </a:pr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3" name="Google Shape;253;p22"/>
          <p:cNvSpPr/>
          <p:nvPr/>
        </p:nvSpPr>
        <p:spPr>
          <a:xfrm rot="10800000">
            <a:off x="11599545" y="5447665"/>
            <a:ext cx="342900" cy="34290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4" name="Google Shape;254;p22"/>
          <p:cNvSpPr/>
          <p:nvPr/>
        </p:nvSpPr>
        <p:spPr>
          <a:xfrm rot="10800000">
            <a:off x="10967085" y="4930140"/>
            <a:ext cx="215900" cy="215900"/>
          </a:xfrm>
          <a:prstGeom prst="ellipse">
            <a:avLst/>
          </a:pr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3" name="New video">
            <a:hlinkClick r:id="" action="ppaction://media"/>
            <a:extLst>
              <a:ext uri="{FF2B5EF4-FFF2-40B4-BE49-F238E27FC236}">
                <a16:creationId xmlns:a16="http://schemas.microsoft.com/office/drawing/2014/main" id="{ACBCCDA8-1023-449C-9305-85A3529B46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4"/>
          <p:cNvSpPr txBox="1">
            <a:spLocks noGrp="1"/>
          </p:cNvSpPr>
          <p:nvPr>
            <p:ph type="title"/>
          </p:nvPr>
        </p:nvSpPr>
        <p:spPr>
          <a:xfrm>
            <a:off x="838200" y="393700"/>
            <a:ext cx="10515600" cy="72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Advantages Of A Vending Machine</a:t>
            </a:r>
            <a:endParaRPr dirty="0"/>
          </a:p>
        </p:txBody>
      </p:sp>
      <p:sp>
        <p:nvSpPr>
          <p:cNvPr id="266" name="Google Shape;266;p24"/>
          <p:cNvSpPr txBox="1">
            <a:spLocks noGrp="1"/>
          </p:cNvSpPr>
          <p:nvPr>
            <p:ph type="body" idx="1"/>
          </p:nvPr>
        </p:nvSpPr>
        <p:spPr>
          <a:xfrm>
            <a:off x="838200" y="1274763"/>
            <a:ext cx="10515600" cy="4510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sz="2900"/>
          </a:p>
        </p:txBody>
      </p:sp>
      <p:pic>
        <p:nvPicPr>
          <p:cNvPr id="267" name="Google Shape;267;p24"/>
          <p:cNvPicPr preferRelativeResize="0"/>
          <p:nvPr/>
        </p:nvPicPr>
        <p:blipFill rotWithShape="1">
          <a:blip r:embed="rId3">
            <a:alphaModFix/>
          </a:blip>
          <a:srcRect t="15178" b="29689"/>
          <a:stretch/>
        </p:blipFill>
        <p:spPr>
          <a:xfrm>
            <a:off x="270888" y="1274775"/>
            <a:ext cx="11650225" cy="5372201"/>
          </a:xfrm>
          <a:prstGeom prst="rect">
            <a:avLst/>
          </a:prstGeom>
          <a:noFill/>
          <a:ln>
            <a:noFill/>
          </a:ln>
        </p:spPr>
      </p:pic>
      <p:sp>
        <p:nvSpPr>
          <p:cNvPr id="268" name="Google Shape;268;p24"/>
          <p:cNvSpPr txBox="1"/>
          <p:nvPr/>
        </p:nvSpPr>
        <p:spPr>
          <a:xfrm>
            <a:off x="5983800" y="2200600"/>
            <a:ext cx="5004000" cy="209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69" name="Google Shape;269;p24"/>
          <p:cNvSpPr txBox="1"/>
          <p:nvPr/>
        </p:nvSpPr>
        <p:spPr>
          <a:xfrm>
            <a:off x="5983800" y="1884075"/>
            <a:ext cx="5305800" cy="3790751"/>
          </a:xfrm>
          <a:prstGeom prst="rect">
            <a:avLst/>
          </a:prstGeom>
          <a:noFill/>
          <a:ln>
            <a:noFill/>
          </a:ln>
        </p:spPr>
        <p:txBody>
          <a:bodyPr spcFirstLastPara="1" wrap="square" lIns="91425" tIns="91425" rIns="91425" bIns="91425" anchor="t" anchorCtr="0">
            <a:spAutoFit/>
          </a:bodyPr>
          <a:lstStyle/>
          <a:p>
            <a:pPr marL="107950" lvl="0" algn="l" rtl="0">
              <a:lnSpc>
                <a:spcPct val="120000"/>
              </a:lnSpc>
              <a:spcBef>
                <a:spcPts val="1000"/>
              </a:spcBef>
              <a:spcAft>
                <a:spcPts val="0"/>
              </a:spcAft>
              <a:buClr>
                <a:schemeClr val="dk1"/>
              </a:buClr>
              <a:buSzPts val="1900"/>
            </a:pPr>
            <a:r>
              <a:rPr lang="en-US" sz="1900" dirty="0">
                <a:solidFill>
                  <a:schemeClr val="dk1"/>
                </a:solidFill>
                <a:latin typeface="Gloria Hallelujah"/>
                <a:ea typeface="Gloria Hallelujah"/>
                <a:cs typeface="Gloria Hallelujah"/>
                <a:sym typeface="Gloria Hallelujah"/>
              </a:rPr>
              <a:t>Advantage:</a:t>
            </a:r>
          </a:p>
          <a:p>
            <a:pPr marL="107950" lvl="0" algn="l" rtl="0">
              <a:lnSpc>
                <a:spcPct val="120000"/>
              </a:lnSpc>
              <a:spcBef>
                <a:spcPts val="1000"/>
              </a:spcBef>
              <a:spcAft>
                <a:spcPts val="0"/>
              </a:spcAft>
              <a:buClr>
                <a:schemeClr val="dk1"/>
              </a:buClr>
              <a:buSzPts val="1900"/>
            </a:pPr>
            <a:r>
              <a:rPr lang="en-US" sz="1900" dirty="0">
                <a:solidFill>
                  <a:schemeClr val="dk1"/>
                </a:solidFill>
                <a:latin typeface="Gloria Hallelujah"/>
                <a:ea typeface="Gloria Hallelujah"/>
                <a:cs typeface="Gloria Hallelujah"/>
                <a:sym typeface="Gloria Hallelujah"/>
              </a:rPr>
              <a:t>1)They have mobility </a:t>
            </a:r>
          </a:p>
          <a:p>
            <a:pPr marL="107950" lvl="0" algn="l" rtl="0">
              <a:lnSpc>
                <a:spcPct val="120000"/>
              </a:lnSpc>
              <a:spcBef>
                <a:spcPts val="1000"/>
              </a:spcBef>
              <a:spcAft>
                <a:spcPts val="0"/>
              </a:spcAft>
              <a:buClr>
                <a:schemeClr val="dk1"/>
              </a:buClr>
              <a:buSzPts val="1900"/>
            </a:pPr>
            <a:r>
              <a:rPr lang="en-US" sz="1900" dirty="0">
                <a:solidFill>
                  <a:schemeClr val="dk1"/>
                </a:solidFill>
                <a:latin typeface="Gloria Hallelujah"/>
                <a:ea typeface="Gloria Hallelujah"/>
                <a:cs typeface="Gloria Hallelujah"/>
                <a:sym typeface="Gloria Hallelujah"/>
              </a:rPr>
              <a:t>2)Vide range of products can be sold</a:t>
            </a:r>
          </a:p>
          <a:p>
            <a:pPr marL="107950" lvl="0" algn="l" rtl="0">
              <a:lnSpc>
                <a:spcPct val="120000"/>
              </a:lnSpc>
              <a:spcBef>
                <a:spcPts val="1000"/>
              </a:spcBef>
              <a:spcAft>
                <a:spcPts val="0"/>
              </a:spcAft>
              <a:buClr>
                <a:schemeClr val="dk1"/>
              </a:buClr>
              <a:buSzPts val="1900"/>
            </a:pPr>
            <a:r>
              <a:rPr lang="en-US" sz="1900" dirty="0">
                <a:solidFill>
                  <a:schemeClr val="dk1"/>
                </a:solidFill>
                <a:latin typeface="Gloria Hallelujah"/>
                <a:ea typeface="Gloria Hallelujah"/>
                <a:cs typeface="Gloria Hallelujah"/>
                <a:sym typeface="Gloria Hallelujah"/>
              </a:rPr>
              <a:t>3)Quick to use</a:t>
            </a:r>
          </a:p>
          <a:p>
            <a:pPr marL="107950" lvl="0" algn="l" rtl="0">
              <a:lnSpc>
                <a:spcPct val="120000"/>
              </a:lnSpc>
              <a:spcBef>
                <a:spcPts val="1000"/>
              </a:spcBef>
              <a:spcAft>
                <a:spcPts val="0"/>
              </a:spcAft>
              <a:buClr>
                <a:schemeClr val="dk1"/>
              </a:buClr>
              <a:buSzPts val="1900"/>
            </a:pPr>
            <a:r>
              <a:rPr lang="en-US" sz="1900" dirty="0">
                <a:solidFill>
                  <a:schemeClr val="dk1"/>
                </a:solidFill>
                <a:latin typeface="Gloria Hallelujah"/>
                <a:ea typeface="Gloria Hallelujah"/>
                <a:cs typeface="Gloria Hallelujah"/>
                <a:sym typeface="Gloria Hallelujah"/>
              </a:rPr>
              <a:t>4)Available 24/7</a:t>
            </a:r>
          </a:p>
          <a:p>
            <a:pPr marL="107950" lvl="0" algn="l" rtl="0">
              <a:lnSpc>
                <a:spcPct val="120000"/>
              </a:lnSpc>
              <a:spcBef>
                <a:spcPts val="1000"/>
              </a:spcBef>
              <a:spcAft>
                <a:spcPts val="0"/>
              </a:spcAft>
              <a:buClr>
                <a:schemeClr val="dk1"/>
              </a:buClr>
              <a:buSzPts val="1900"/>
            </a:pPr>
            <a:r>
              <a:rPr lang="en-US" sz="1900" dirty="0">
                <a:solidFill>
                  <a:schemeClr val="dk1"/>
                </a:solidFill>
                <a:latin typeface="Gloria Hallelujah"/>
                <a:ea typeface="Gloria Hallelujah"/>
                <a:cs typeface="Gloria Hallelujah"/>
                <a:sym typeface="Gloria Hallelujah"/>
              </a:rPr>
              <a:t>5)Less </a:t>
            </a:r>
            <a:r>
              <a:rPr lang="en-US" sz="1900" dirty="0" err="1">
                <a:solidFill>
                  <a:schemeClr val="dk1"/>
                </a:solidFill>
                <a:latin typeface="Gloria Hallelujah"/>
                <a:ea typeface="Gloria Hallelujah"/>
                <a:cs typeface="Gloria Hallelujah"/>
                <a:sym typeface="Gloria Hallelujah"/>
              </a:rPr>
              <a:t>labour</a:t>
            </a:r>
            <a:r>
              <a:rPr lang="en-US" sz="1900" dirty="0">
                <a:solidFill>
                  <a:schemeClr val="dk1"/>
                </a:solidFill>
                <a:latin typeface="Gloria Hallelujah"/>
                <a:ea typeface="Gloria Hallelujah"/>
                <a:cs typeface="Gloria Hallelujah"/>
                <a:sym typeface="Gloria Hallelujah"/>
              </a:rPr>
              <a:t> intensive</a:t>
            </a:r>
            <a:endParaRPr sz="1900" dirty="0">
              <a:solidFill>
                <a:schemeClr val="dk1"/>
              </a:solidFill>
              <a:latin typeface="Gloria Hallelujah"/>
              <a:ea typeface="Gloria Hallelujah"/>
              <a:cs typeface="Gloria Hallelujah"/>
              <a:sym typeface="Gloria Hallelujah"/>
            </a:endParaRPr>
          </a:p>
          <a:p>
            <a:pPr marL="0" lvl="0" indent="0" algn="l" rtl="0">
              <a:lnSpc>
                <a:spcPct val="120000"/>
              </a:lnSpc>
              <a:spcBef>
                <a:spcPts val="1000"/>
              </a:spcBef>
              <a:spcAft>
                <a:spcPts val="0"/>
              </a:spcAft>
              <a:buNone/>
            </a:pPr>
            <a:endParaRPr sz="2100" dirty="0"/>
          </a:p>
          <a:p>
            <a:pPr marL="0" lvl="0" indent="0" algn="l" rtl="0">
              <a:spcBef>
                <a:spcPts val="0"/>
              </a:spcBef>
              <a:spcAft>
                <a:spcPts val="0"/>
              </a:spcAft>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0B2BF-8BA3-4108-B63C-CD29242626E4}"/>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E16D6E1-B9E5-4B03-93F9-6D061F375F6A}"/>
              </a:ext>
            </a:extLst>
          </p:cNvPr>
          <p:cNvSpPr>
            <a:spLocks noGrp="1"/>
          </p:cNvSpPr>
          <p:nvPr>
            <p:ph type="body" idx="1"/>
          </p:nvPr>
        </p:nvSpPr>
        <p:spPr/>
        <p:txBody>
          <a:bodyPr/>
          <a:lstStyle/>
          <a:p>
            <a:endParaRPr lang="en-IN" dirty="0"/>
          </a:p>
        </p:txBody>
      </p:sp>
      <p:pic>
        <p:nvPicPr>
          <p:cNvPr id="4" name="Infrared Sensor Simulation - Proteus 8 Professional - Schematic Capture 2021-07-10 00-10-04_Trim">
            <a:hlinkClick r:id="" action="ppaction://media"/>
            <a:extLst>
              <a:ext uri="{FF2B5EF4-FFF2-40B4-BE49-F238E27FC236}">
                <a16:creationId xmlns:a16="http://schemas.microsoft.com/office/drawing/2014/main" id="{D32993B2-46C1-4B18-8707-CBB796C1145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970387508"/>
      </p:ext>
    </p:extLst>
  </p:cSld>
  <p:clrMapOvr>
    <a:masterClrMapping/>
  </p:clrMapOvr>
  <mc:AlternateContent xmlns:mc="http://schemas.openxmlformats.org/markup-compatibility/2006" xmlns:p14="http://schemas.microsoft.com/office/powerpoint/2010/main">
    <mc:Choice Requires="p14">
      <p:transition spd="med">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mart Bartender">
            <a:extLst>
              <a:ext uri="{FF2B5EF4-FFF2-40B4-BE49-F238E27FC236}">
                <a16:creationId xmlns:a16="http://schemas.microsoft.com/office/drawing/2014/main" id="{5716FFA8-D155-4F65-9CA5-3E9ADA2FD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3300" y="214312"/>
            <a:ext cx="8572500" cy="64293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chanical Rugged Industrial Keyboard with 12 Keys IP65 3x4 Kiosk Metal  Matrix Keypad Stainless Steel Metallic Waterproof Slim|industrial  keyboard|keyboard keyboardkeyboard industrial - AliExpress">
            <a:extLst>
              <a:ext uri="{FF2B5EF4-FFF2-40B4-BE49-F238E27FC236}">
                <a16:creationId xmlns:a16="http://schemas.microsoft.com/office/drawing/2014/main" id="{6FB6C322-D327-44A9-9AB2-B80B8702A5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191" t="18442" r="19575" b="17330"/>
          <a:stretch/>
        </p:blipFill>
        <p:spPr bwMode="auto">
          <a:xfrm>
            <a:off x="5192110" y="5252720"/>
            <a:ext cx="1239520" cy="1026160"/>
          </a:xfrm>
          <a:prstGeom prst="rect">
            <a:avLst/>
          </a:prstGeom>
          <a:noFill/>
          <a:scene3d>
            <a:camera prst="isometricLeftDown">
              <a:rot lat="1200000" lon="1200000" rev="0"/>
            </a:camera>
            <a:lightRig rig="threePt" dir="t"/>
          </a:scene3d>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E34EFD1D-7161-4D88-B3B8-940F96459070}"/>
              </a:ext>
            </a:extLst>
          </p:cNvPr>
          <p:cNvSpPr/>
          <p:nvPr/>
        </p:nvSpPr>
        <p:spPr>
          <a:xfrm>
            <a:off x="4322112" y="1066800"/>
            <a:ext cx="3267408" cy="883920"/>
          </a:xfrm>
          <a:prstGeom prst="roundRect">
            <a:avLst>
              <a:gd name="adj" fmla="val 17902"/>
            </a:avLst>
          </a:prstGeom>
          <a:ln>
            <a:noFill/>
          </a:ln>
          <a:effectLst>
            <a:outerShdw blurRad="190500" dist="228600" dir="2700000" algn="ctr">
              <a:srgbClr val="000000">
                <a:alpha val="30000"/>
              </a:srgbClr>
            </a:outerShdw>
          </a:effectLst>
          <a:scene3d>
            <a:camera prst="orthographicFront">
              <a:rot lat="21599965" lon="149999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CEDF288-81FD-49DD-BC53-75F1B2722938}"/>
              </a:ext>
            </a:extLst>
          </p:cNvPr>
          <p:cNvSpPr txBox="1"/>
          <p:nvPr/>
        </p:nvSpPr>
        <p:spPr>
          <a:xfrm>
            <a:off x="4436896" y="1247150"/>
            <a:ext cx="3037840" cy="523220"/>
          </a:xfrm>
          <a:prstGeom prst="rect">
            <a:avLst/>
          </a:prstGeom>
          <a:noFill/>
        </p:spPr>
        <p:txBody>
          <a:bodyPr wrap="square" rtlCol="0">
            <a:spAutoFit/>
          </a:bodyPr>
          <a:lstStyle/>
          <a:p>
            <a:pPr algn="ctr"/>
            <a:r>
              <a:rPr lang="en-US" sz="2800" b="1" dirty="0">
                <a:solidFill>
                  <a:schemeClr val="bg1"/>
                </a:solidFill>
                <a:latin typeface="Bahnschrift Light" panose="020B0502040204020203" pitchFamily="34" charset="0"/>
              </a:rPr>
              <a:t>Cocktail Maker</a:t>
            </a:r>
            <a:endParaRPr lang="en-IN" sz="2800" b="1"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4001715279"/>
      </p:ext>
    </p:extLst>
  </p:cSld>
  <p:clrMapOvr>
    <a:masterClrMapping/>
  </p:clrMapOvr>
  <mc:AlternateContent xmlns:mc="http://schemas.openxmlformats.org/markup-compatibility/2006" xmlns:p14="http://schemas.microsoft.com/office/powerpoint/2010/main">
    <mc:Choice Requires="p14">
      <p:transition spd="med">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6"/>
          <p:cNvSpPr/>
          <p:nvPr/>
        </p:nvSpPr>
        <p:spPr>
          <a:xfrm>
            <a:off x="10824845" y="5709285"/>
            <a:ext cx="774700" cy="774700"/>
          </a:xfrm>
          <a:prstGeom prst="ellipse">
            <a:avLst/>
          </a:pr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2" name="Google Shape;292;p26"/>
          <p:cNvSpPr/>
          <p:nvPr/>
        </p:nvSpPr>
        <p:spPr>
          <a:xfrm rot="10800000">
            <a:off x="9743440" y="5790565"/>
            <a:ext cx="342900" cy="342900"/>
          </a:xfrm>
          <a:prstGeom prst="ellipse">
            <a:avLst/>
          </a:pr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3" name="Google Shape;293;p26"/>
          <p:cNvSpPr/>
          <p:nvPr/>
        </p:nvSpPr>
        <p:spPr>
          <a:xfrm rot="10800000">
            <a:off x="11599545" y="5447665"/>
            <a:ext cx="342900" cy="34290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4" name="Google Shape;294;p26"/>
          <p:cNvSpPr/>
          <p:nvPr/>
        </p:nvSpPr>
        <p:spPr>
          <a:xfrm rot="10800000">
            <a:off x="10967085" y="4930140"/>
            <a:ext cx="215900" cy="215900"/>
          </a:xfrm>
          <a:prstGeom prst="ellipse">
            <a:avLst/>
          </a:pr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5" name="Google Shape;295;p26"/>
          <p:cNvSpPr txBox="1">
            <a:spLocks noGrp="1"/>
          </p:cNvSpPr>
          <p:nvPr>
            <p:ph type="title"/>
          </p:nvPr>
        </p:nvSpPr>
        <p:spPr>
          <a:xfrm>
            <a:off x="981075" y="508000"/>
            <a:ext cx="10515600" cy="723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a:t> Reference</a:t>
            </a:r>
            <a:endParaRPr/>
          </a:p>
        </p:txBody>
      </p:sp>
      <p:sp>
        <p:nvSpPr>
          <p:cNvPr id="296" name="Google Shape;296;p26"/>
          <p:cNvSpPr txBox="1">
            <a:spLocks noGrp="1"/>
          </p:cNvSpPr>
          <p:nvPr>
            <p:ph type="body" idx="1"/>
          </p:nvPr>
        </p:nvSpPr>
        <p:spPr>
          <a:xfrm>
            <a:off x="838200" y="1575753"/>
            <a:ext cx="10515600" cy="4510087"/>
          </a:xfrm>
          <a:prstGeom prst="rect">
            <a:avLst/>
          </a:prstGeom>
          <a:noFill/>
          <a:ln>
            <a:noFill/>
          </a:ln>
        </p:spPr>
        <p:txBody>
          <a:bodyPr spcFirstLastPara="1" wrap="square" lIns="91425" tIns="45700" rIns="91425" bIns="45700" anchor="t" anchorCtr="0">
            <a:noAutofit/>
          </a:bodyPr>
          <a:lstStyle/>
          <a:p>
            <a:pPr marL="449580" lvl="0" indent="-449580" algn="l" rtl="0">
              <a:lnSpc>
                <a:spcPct val="120000"/>
              </a:lnSpc>
              <a:spcBef>
                <a:spcPts val="0"/>
              </a:spcBef>
              <a:spcAft>
                <a:spcPts val="0"/>
              </a:spcAft>
              <a:buSzPts val="1280"/>
              <a:buChar char="🔾"/>
            </a:pPr>
            <a:r>
              <a:rPr lang="en-US" sz="1600" dirty="0">
                <a:solidFill>
                  <a:srgbClr val="313AF5"/>
                </a:solidFill>
              </a:rPr>
              <a:t>https://medium.com/@ahandnr/how-does-vending-machine-works-1b75b44cb758</a:t>
            </a:r>
            <a:endParaRPr sz="1600" dirty="0">
              <a:solidFill>
                <a:srgbClr val="313AF5"/>
              </a:solidFill>
            </a:endParaRPr>
          </a:p>
          <a:p>
            <a:pPr marL="449580" lvl="0" indent="-449580" algn="l" rtl="0">
              <a:lnSpc>
                <a:spcPct val="120000"/>
              </a:lnSpc>
              <a:spcBef>
                <a:spcPts val="1000"/>
              </a:spcBef>
              <a:spcAft>
                <a:spcPts val="0"/>
              </a:spcAft>
              <a:buSzPts val="1280"/>
              <a:buChar char="🔾"/>
            </a:pPr>
            <a:r>
              <a:rPr lang="en-US" sz="1600" dirty="0">
                <a:solidFill>
                  <a:srgbClr val="313AF5"/>
                </a:solidFill>
              </a:rPr>
              <a:t>http://www.madehow.com/Volume-7/Vending-Machine.html</a:t>
            </a:r>
            <a:endParaRPr sz="1600" dirty="0">
              <a:solidFill>
                <a:srgbClr val="313AF5"/>
              </a:solidFill>
            </a:endParaRPr>
          </a:p>
          <a:p>
            <a:pPr marL="449580" lvl="0" indent="-449580" algn="l" rtl="0">
              <a:lnSpc>
                <a:spcPct val="120000"/>
              </a:lnSpc>
              <a:spcBef>
                <a:spcPts val="1000"/>
              </a:spcBef>
              <a:spcAft>
                <a:spcPts val="0"/>
              </a:spcAft>
              <a:buSzPts val="1280"/>
              <a:buChar char="🔾"/>
            </a:pPr>
            <a:r>
              <a:rPr lang="en-US" sz="1600" dirty="0">
                <a:solidFill>
                  <a:srgbClr val="313AF5"/>
                </a:solidFill>
              </a:rPr>
              <a:t>https://www.researchgate.net/publication/Vending_machine</a:t>
            </a:r>
            <a:endParaRPr sz="1600" dirty="0">
              <a:solidFill>
                <a:srgbClr val="313AF5"/>
              </a:solidFill>
            </a:endParaRPr>
          </a:p>
          <a:p>
            <a:pPr marL="449580" lvl="0" indent="-449580" algn="l" rtl="0">
              <a:lnSpc>
                <a:spcPct val="120000"/>
              </a:lnSpc>
              <a:spcBef>
                <a:spcPts val="1000"/>
              </a:spcBef>
              <a:spcAft>
                <a:spcPts val="0"/>
              </a:spcAft>
              <a:buSzPts val="1280"/>
              <a:buChar char="🔾"/>
            </a:pPr>
            <a:r>
              <a:rPr lang="en-US" sz="1600" dirty="0">
                <a:solidFill>
                  <a:srgbClr val="313AF5"/>
                </a:solidFill>
              </a:rPr>
              <a:t>https://www.tcnvending.com.au/blog/vending-machine-parts-closer-look/</a:t>
            </a:r>
            <a:endParaRPr sz="1600" dirty="0">
              <a:solidFill>
                <a:srgbClr val="313AF5"/>
              </a:solidFill>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0"/>
          <p:cNvSpPr txBox="1"/>
          <p:nvPr/>
        </p:nvSpPr>
        <p:spPr>
          <a:xfrm>
            <a:off x="9537700" y="269875"/>
            <a:ext cx="2498700" cy="7857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accent1"/>
              </a:buClr>
              <a:buSzPts val="4400"/>
              <a:buFont typeface="Arial"/>
              <a:buNone/>
            </a:pPr>
            <a:r>
              <a:rPr lang="en-US" sz="4400" b="1" i="0" u="none" strike="noStrike" cap="none" dirty="0">
                <a:solidFill>
                  <a:schemeClr val="accent1"/>
                </a:solidFill>
                <a:latin typeface="Arial"/>
                <a:ea typeface="Arial"/>
                <a:cs typeface="Arial"/>
                <a:sym typeface="Arial"/>
              </a:rPr>
              <a:t>CONTENTS</a:t>
            </a:r>
            <a:endParaRPr sz="4400" b="1" i="0" u="none" strike="noStrike" cap="none" dirty="0">
              <a:solidFill>
                <a:schemeClr val="accent1"/>
              </a:solidFill>
              <a:latin typeface="Arial"/>
              <a:ea typeface="Arial"/>
              <a:cs typeface="Arial"/>
              <a:sym typeface="Arial"/>
            </a:endParaRPr>
          </a:p>
        </p:txBody>
      </p:sp>
      <p:grpSp>
        <p:nvGrpSpPr>
          <p:cNvPr id="103" name="Google Shape;103;p10"/>
          <p:cNvGrpSpPr/>
          <p:nvPr/>
        </p:nvGrpSpPr>
        <p:grpSpPr>
          <a:xfrm>
            <a:off x="501968" y="493713"/>
            <a:ext cx="5762625" cy="523875"/>
            <a:chOff x="5040313" y="2128838"/>
            <a:chExt cx="5762625" cy="523875"/>
          </a:xfrm>
        </p:grpSpPr>
        <p:sp>
          <p:nvSpPr>
            <p:cNvPr id="104" name="Google Shape;104;p10"/>
            <p:cNvSpPr/>
            <p:nvPr/>
          </p:nvSpPr>
          <p:spPr>
            <a:xfrm>
              <a:off x="5040313" y="2128838"/>
              <a:ext cx="523875" cy="523875"/>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800"/>
                <a:buFont typeface="Arial"/>
                <a:buNone/>
              </a:pPr>
              <a:r>
                <a:rPr lang="en-US" sz="2800" b="1" i="0" u="none" strike="noStrike" cap="none">
                  <a:solidFill>
                    <a:srgbClr val="FFFFFF"/>
                  </a:solidFill>
                  <a:latin typeface="Arial"/>
                  <a:ea typeface="Arial"/>
                  <a:cs typeface="Arial"/>
                  <a:sym typeface="Arial"/>
                </a:rPr>
                <a:t>1</a:t>
              </a:r>
              <a:endParaRPr sz="2800" b="1" i="0" u="none" strike="noStrike" cap="none">
                <a:solidFill>
                  <a:srgbClr val="FFFFFF"/>
                </a:solidFill>
                <a:latin typeface="Arial"/>
                <a:ea typeface="Arial"/>
                <a:cs typeface="Arial"/>
                <a:sym typeface="Arial"/>
              </a:endParaRPr>
            </a:p>
          </p:txBody>
        </p:sp>
        <p:sp>
          <p:nvSpPr>
            <p:cNvPr id="105" name="Google Shape;105;p10"/>
            <p:cNvSpPr/>
            <p:nvPr/>
          </p:nvSpPr>
          <p:spPr>
            <a:xfrm>
              <a:off x="5767388" y="2160588"/>
              <a:ext cx="5035550" cy="4603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dirty="0">
                  <a:solidFill>
                    <a:schemeClr val="dk1"/>
                  </a:solidFill>
                  <a:latin typeface="Arial"/>
                  <a:ea typeface="Arial"/>
                  <a:cs typeface="Arial"/>
                  <a:sym typeface="Arial"/>
                </a:rPr>
                <a:t>Introduction</a:t>
              </a:r>
              <a:endParaRPr sz="2400" b="0" i="0" u="none" strike="noStrike" cap="none" dirty="0">
                <a:solidFill>
                  <a:schemeClr val="dk1"/>
                </a:solidFill>
                <a:latin typeface="Arial"/>
                <a:ea typeface="Arial"/>
                <a:cs typeface="Arial"/>
                <a:sym typeface="Arial"/>
              </a:endParaRPr>
            </a:p>
          </p:txBody>
        </p:sp>
      </p:grpSp>
      <p:grpSp>
        <p:nvGrpSpPr>
          <p:cNvPr id="106" name="Google Shape;106;p10"/>
          <p:cNvGrpSpPr/>
          <p:nvPr/>
        </p:nvGrpSpPr>
        <p:grpSpPr>
          <a:xfrm>
            <a:off x="501968" y="1420813"/>
            <a:ext cx="5762625" cy="523875"/>
            <a:chOff x="5040313" y="3221038"/>
            <a:chExt cx="5762625" cy="523875"/>
          </a:xfrm>
        </p:grpSpPr>
        <p:sp>
          <p:nvSpPr>
            <p:cNvPr id="107" name="Google Shape;107;p10"/>
            <p:cNvSpPr/>
            <p:nvPr/>
          </p:nvSpPr>
          <p:spPr>
            <a:xfrm>
              <a:off x="5040313" y="3221038"/>
              <a:ext cx="523875" cy="523875"/>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800"/>
                <a:buFont typeface="Arial"/>
                <a:buNone/>
              </a:pPr>
              <a:r>
                <a:rPr lang="en-US" sz="2800" b="1" i="0" u="none" strike="noStrike" cap="none">
                  <a:solidFill>
                    <a:srgbClr val="FFFFFF"/>
                  </a:solidFill>
                  <a:latin typeface="Arial"/>
                  <a:ea typeface="Arial"/>
                  <a:cs typeface="Arial"/>
                  <a:sym typeface="Arial"/>
                </a:rPr>
                <a:t>2</a:t>
              </a:r>
              <a:endParaRPr sz="2800" b="1" i="0" u="none" strike="noStrike" cap="none">
                <a:solidFill>
                  <a:srgbClr val="FFFFFF"/>
                </a:solidFill>
                <a:latin typeface="Arial"/>
                <a:ea typeface="Arial"/>
                <a:cs typeface="Arial"/>
                <a:sym typeface="Arial"/>
              </a:endParaRPr>
            </a:p>
          </p:txBody>
        </p:sp>
        <p:sp>
          <p:nvSpPr>
            <p:cNvPr id="108" name="Google Shape;108;p10"/>
            <p:cNvSpPr/>
            <p:nvPr/>
          </p:nvSpPr>
          <p:spPr>
            <a:xfrm>
              <a:off x="5767388" y="3252788"/>
              <a:ext cx="5035550" cy="4603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Block Diagram</a:t>
              </a:r>
              <a:endParaRPr sz="2400" b="0" i="0" u="none" strike="noStrike" cap="none">
                <a:solidFill>
                  <a:schemeClr val="dk1"/>
                </a:solidFill>
                <a:latin typeface="Arial"/>
                <a:ea typeface="Arial"/>
                <a:cs typeface="Arial"/>
                <a:sym typeface="Arial"/>
              </a:endParaRPr>
            </a:p>
          </p:txBody>
        </p:sp>
      </p:grpSp>
      <p:grpSp>
        <p:nvGrpSpPr>
          <p:cNvPr id="109" name="Google Shape;109;p10"/>
          <p:cNvGrpSpPr/>
          <p:nvPr/>
        </p:nvGrpSpPr>
        <p:grpSpPr>
          <a:xfrm>
            <a:off x="501967" y="2378075"/>
            <a:ext cx="5762626" cy="522287"/>
            <a:chOff x="5040312" y="4343400"/>
            <a:chExt cx="5762626" cy="522287"/>
          </a:xfrm>
        </p:grpSpPr>
        <p:sp>
          <p:nvSpPr>
            <p:cNvPr id="110" name="Google Shape;110;p10"/>
            <p:cNvSpPr/>
            <p:nvPr/>
          </p:nvSpPr>
          <p:spPr>
            <a:xfrm>
              <a:off x="5040312" y="4343400"/>
              <a:ext cx="523875" cy="522287"/>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800"/>
                <a:buFont typeface="Arial"/>
                <a:buNone/>
              </a:pPr>
              <a:r>
                <a:rPr lang="en-US" sz="2800" b="1" i="0" u="none" strike="noStrike" cap="none" dirty="0">
                  <a:solidFill>
                    <a:srgbClr val="FFFFFF"/>
                  </a:solidFill>
                  <a:latin typeface="Arial"/>
                  <a:ea typeface="Arial"/>
                  <a:cs typeface="Arial"/>
                  <a:sym typeface="Arial"/>
                </a:rPr>
                <a:t>3</a:t>
              </a:r>
              <a:endParaRPr sz="2800" b="1" i="0" u="none" strike="noStrike" cap="none" dirty="0">
                <a:solidFill>
                  <a:srgbClr val="FFFFFF"/>
                </a:solidFill>
                <a:latin typeface="Arial"/>
                <a:ea typeface="Arial"/>
                <a:cs typeface="Arial"/>
                <a:sym typeface="Arial"/>
              </a:endParaRPr>
            </a:p>
          </p:txBody>
        </p:sp>
        <p:sp>
          <p:nvSpPr>
            <p:cNvPr id="111" name="Google Shape;111;p10"/>
            <p:cNvSpPr/>
            <p:nvPr/>
          </p:nvSpPr>
          <p:spPr>
            <a:xfrm>
              <a:off x="5767388" y="4343400"/>
              <a:ext cx="5035550" cy="4603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Working</a:t>
              </a:r>
              <a:endParaRPr sz="2400" b="0" i="0" u="none" strike="noStrike" cap="none">
                <a:solidFill>
                  <a:schemeClr val="dk1"/>
                </a:solidFill>
                <a:latin typeface="Arial"/>
                <a:ea typeface="Arial"/>
                <a:cs typeface="Arial"/>
                <a:sym typeface="Arial"/>
              </a:endParaRPr>
            </a:p>
          </p:txBody>
        </p:sp>
      </p:grpSp>
      <p:grpSp>
        <p:nvGrpSpPr>
          <p:cNvPr id="112" name="Google Shape;112;p10"/>
          <p:cNvGrpSpPr/>
          <p:nvPr/>
        </p:nvGrpSpPr>
        <p:grpSpPr>
          <a:xfrm>
            <a:off x="501967" y="3206750"/>
            <a:ext cx="5762626" cy="528638"/>
            <a:chOff x="5040312" y="5276215"/>
            <a:chExt cx="5762626" cy="528638"/>
          </a:xfrm>
        </p:grpSpPr>
        <p:sp>
          <p:nvSpPr>
            <p:cNvPr id="113" name="Google Shape;113;p10"/>
            <p:cNvSpPr/>
            <p:nvPr/>
          </p:nvSpPr>
          <p:spPr>
            <a:xfrm>
              <a:off x="5040312" y="5282565"/>
              <a:ext cx="523875" cy="522288"/>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800"/>
                <a:buFont typeface="Arial"/>
                <a:buNone/>
              </a:pPr>
              <a:r>
                <a:rPr lang="en-US" sz="2800" b="1" i="0" u="none" strike="noStrike" cap="none" dirty="0">
                  <a:solidFill>
                    <a:srgbClr val="FFFFFF"/>
                  </a:solidFill>
                  <a:latin typeface="Arial"/>
                  <a:ea typeface="Arial"/>
                  <a:cs typeface="Arial"/>
                  <a:sym typeface="Arial"/>
                </a:rPr>
                <a:t>4</a:t>
              </a:r>
              <a:endParaRPr sz="2800" b="1" i="0" u="none" strike="noStrike" cap="none" dirty="0">
                <a:solidFill>
                  <a:srgbClr val="FFFFFF"/>
                </a:solidFill>
                <a:latin typeface="Arial"/>
                <a:ea typeface="Arial"/>
                <a:cs typeface="Arial"/>
                <a:sym typeface="Arial"/>
              </a:endParaRPr>
            </a:p>
          </p:txBody>
        </p:sp>
        <p:sp>
          <p:nvSpPr>
            <p:cNvPr id="114" name="Google Shape;114;p10"/>
            <p:cNvSpPr/>
            <p:nvPr/>
          </p:nvSpPr>
          <p:spPr>
            <a:xfrm>
              <a:off x="5767388" y="5276215"/>
              <a:ext cx="5035550" cy="4603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dirty="0">
                  <a:solidFill>
                    <a:schemeClr val="dk1"/>
                  </a:solidFill>
                  <a:latin typeface="Arial"/>
                  <a:ea typeface="Arial"/>
                  <a:cs typeface="Arial"/>
                  <a:sym typeface="Arial"/>
                </a:rPr>
                <a:t>List of Components</a:t>
              </a:r>
              <a:endParaRPr sz="2400" b="0" i="0" u="none" strike="noStrike" cap="none" dirty="0">
                <a:solidFill>
                  <a:schemeClr val="dk1"/>
                </a:solidFill>
                <a:latin typeface="Arial"/>
                <a:ea typeface="Arial"/>
                <a:cs typeface="Arial"/>
                <a:sym typeface="Arial"/>
              </a:endParaRPr>
            </a:p>
          </p:txBody>
        </p:sp>
      </p:grpSp>
      <p:sp>
        <p:nvSpPr>
          <p:cNvPr id="115" name="Google Shape;115;p10"/>
          <p:cNvSpPr/>
          <p:nvPr/>
        </p:nvSpPr>
        <p:spPr>
          <a:xfrm>
            <a:off x="9212263" y="0"/>
            <a:ext cx="46038" cy="1511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6" name="Google Shape;116;p10"/>
          <p:cNvSpPr/>
          <p:nvPr/>
        </p:nvSpPr>
        <p:spPr>
          <a:xfrm>
            <a:off x="9326563" y="0"/>
            <a:ext cx="46038" cy="1511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7" name="Google Shape;117;p10"/>
          <p:cNvSpPr/>
          <p:nvPr/>
        </p:nvSpPr>
        <p:spPr>
          <a:xfrm>
            <a:off x="8166100" y="5346700"/>
            <a:ext cx="774700" cy="774700"/>
          </a:xfrm>
          <a:prstGeom prst="ellipse">
            <a:avLst/>
          </a:pr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8" name="Google Shape;118;p10"/>
          <p:cNvSpPr/>
          <p:nvPr/>
        </p:nvSpPr>
        <p:spPr>
          <a:xfrm>
            <a:off x="8763000" y="3924300"/>
            <a:ext cx="774700" cy="774700"/>
          </a:xfrm>
          <a:prstGeom prst="ellipse">
            <a:avLst/>
          </a:pr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9" name="Google Shape;119;p10"/>
          <p:cNvSpPr/>
          <p:nvPr/>
        </p:nvSpPr>
        <p:spPr>
          <a:xfrm rot="10800000">
            <a:off x="9372600" y="2273300"/>
            <a:ext cx="342900" cy="342900"/>
          </a:xfrm>
          <a:prstGeom prst="ellipse">
            <a:avLst/>
          </a:pr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0" name="Google Shape;120;p10"/>
          <p:cNvSpPr/>
          <p:nvPr/>
        </p:nvSpPr>
        <p:spPr>
          <a:xfrm rot="10800000">
            <a:off x="8255000" y="1168400"/>
            <a:ext cx="342900" cy="34290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1" name="Google Shape;121;p10"/>
          <p:cNvSpPr/>
          <p:nvPr/>
        </p:nvSpPr>
        <p:spPr>
          <a:xfrm rot="10800000">
            <a:off x="7200900" y="2324100"/>
            <a:ext cx="215900" cy="215900"/>
          </a:xfrm>
          <a:prstGeom prst="ellipse">
            <a:avLst/>
          </a:pr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2" name="Google Shape;122;p10"/>
          <p:cNvSpPr/>
          <p:nvPr/>
        </p:nvSpPr>
        <p:spPr>
          <a:xfrm rot="10800000">
            <a:off x="6515100" y="4965700"/>
            <a:ext cx="342900" cy="342900"/>
          </a:xfrm>
          <a:prstGeom prst="ellipse">
            <a:avLst/>
          </a:pr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3" name="Google Shape;123;p10"/>
          <p:cNvSpPr/>
          <p:nvPr/>
        </p:nvSpPr>
        <p:spPr>
          <a:xfrm rot="10800000">
            <a:off x="10972800" y="4622800"/>
            <a:ext cx="342900" cy="34290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24" name="Google Shape;124;p10"/>
          <p:cNvSpPr/>
          <p:nvPr/>
        </p:nvSpPr>
        <p:spPr>
          <a:xfrm rot="10800000">
            <a:off x="10960100" y="2870200"/>
            <a:ext cx="342900" cy="342900"/>
          </a:xfrm>
          <a:prstGeom prst="ellipse">
            <a:avLst/>
          </a:pr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25" name="Google Shape;125;p10"/>
          <p:cNvGrpSpPr/>
          <p:nvPr/>
        </p:nvGrpSpPr>
        <p:grpSpPr>
          <a:xfrm>
            <a:off x="451129" y="4765993"/>
            <a:ext cx="5813464" cy="1428432"/>
            <a:chOff x="4989474" y="1422719"/>
            <a:chExt cx="5813464" cy="1428432"/>
          </a:xfrm>
        </p:grpSpPr>
        <p:sp>
          <p:nvSpPr>
            <p:cNvPr id="126" name="Google Shape;126;p10"/>
            <p:cNvSpPr/>
            <p:nvPr/>
          </p:nvSpPr>
          <p:spPr>
            <a:xfrm>
              <a:off x="4989474" y="1422719"/>
              <a:ext cx="542608" cy="542608"/>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800"/>
                <a:buFont typeface="Arial"/>
                <a:buNone/>
              </a:pPr>
              <a:r>
                <a:rPr lang="en-US" sz="2800" b="1" i="0" u="none" strike="noStrike" cap="none" dirty="0">
                  <a:solidFill>
                    <a:srgbClr val="FFFFFF"/>
                  </a:solidFill>
                  <a:latin typeface="Arial"/>
                  <a:ea typeface="Arial"/>
                  <a:cs typeface="Arial"/>
                  <a:sym typeface="Arial"/>
                </a:rPr>
                <a:t>6</a:t>
              </a:r>
              <a:endParaRPr sz="2800" b="1" i="0" u="none" strike="noStrike" cap="none" dirty="0">
                <a:solidFill>
                  <a:srgbClr val="FFFFFF"/>
                </a:solidFill>
                <a:latin typeface="Arial"/>
                <a:ea typeface="Arial"/>
                <a:cs typeface="Arial"/>
                <a:sym typeface="Arial"/>
              </a:endParaRPr>
            </a:p>
          </p:txBody>
        </p:sp>
        <p:sp>
          <p:nvSpPr>
            <p:cNvPr id="127" name="Google Shape;127;p10"/>
            <p:cNvSpPr/>
            <p:nvPr/>
          </p:nvSpPr>
          <p:spPr>
            <a:xfrm>
              <a:off x="5767388" y="2390776"/>
              <a:ext cx="5035550" cy="4603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dirty="0">
                  <a:solidFill>
                    <a:schemeClr val="dk1"/>
                  </a:solidFill>
                  <a:latin typeface="Arial"/>
                  <a:ea typeface="Arial"/>
                  <a:cs typeface="Arial"/>
                  <a:sym typeface="Arial"/>
                </a:rPr>
                <a:t>References</a:t>
              </a:r>
              <a:endParaRPr sz="2400" b="0" i="0" u="none" strike="noStrike" cap="none" dirty="0">
                <a:solidFill>
                  <a:schemeClr val="dk1"/>
                </a:solidFill>
                <a:latin typeface="Arial"/>
                <a:ea typeface="Arial"/>
                <a:cs typeface="Arial"/>
                <a:sym typeface="Arial"/>
              </a:endParaRPr>
            </a:p>
          </p:txBody>
        </p:sp>
      </p:grpSp>
      <p:grpSp>
        <p:nvGrpSpPr>
          <p:cNvPr id="128" name="Google Shape;128;p10"/>
          <p:cNvGrpSpPr/>
          <p:nvPr/>
        </p:nvGrpSpPr>
        <p:grpSpPr>
          <a:xfrm>
            <a:off x="501967" y="3981133"/>
            <a:ext cx="5762626" cy="523875"/>
            <a:chOff x="5040312" y="1867535"/>
            <a:chExt cx="5762626" cy="523875"/>
          </a:xfrm>
        </p:grpSpPr>
        <p:sp>
          <p:nvSpPr>
            <p:cNvPr id="129" name="Google Shape;129;p10"/>
            <p:cNvSpPr/>
            <p:nvPr/>
          </p:nvSpPr>
          <p:spPr>
            <a:xfrm>
              <a:off x="5040312" y="1867535"/>
              <a:ext cx="523875" cy="523875"/>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800"/>
                <a:buFont typeface="Arial"/>
                <a:buNone/>
              </a:pPr>
              <a:r>
                <a:rPr lang="en-US" sz="2800" b="1" i="0" u="none" strike="noStrike" cap="none" dirty="0">
                  <a:solidFill>
                    <a:srgbClr val="FFFFFF"/>
                  </a:solidFill>
                  <a:latin typeface="Arial"/>
                  <a:ea typeface="Arial"/>
                  <a:cs typeface="Arial"/>
                  <a:sym typeface="Arial"/>
                </a:rPr>
                <a:t>5</a:t>
              </a:r>
              <a:endParaRPr sz="2800" b="1" i="0" u="none" strike="noStrike" cap="none" dirty="0">
                <a:solidFill>
                  <a:srgbClr val="FFFFFF"/>
                </a:solidFill>
                <a:latin typeface="Arial"/>
                <a:ea typeface="Arial"/>
                <a:cs typeface="Arial"/>
                <a:sym typeface="Arial"/>
              </a:endParaRPr>
            </a:p>
          </p:txBody>
        </p:sp>
        <p:sp>
          <p:nvSpPr>
            <p:cNvPr id="130" name="Google Shape;130;p10"/>
            <p:cNvSpPr/>
            <p:nvPr/>
          </p:nvSpPr>
          <p:spPr>
            <a:xfrm>
              <a:off x="5767388" y="1955482"/>
              <a:ext cx="5035550" cy="4187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dirty="0">
                  <a:solidFill>
                    <a:schemeClr val="dk1"/>
                  </a:solidFill>
                </a:rPr>
                <a:t>Advantages</a:t>
              </a:r>
              <a:endParaRPr sz="2400" b="0" i="0" u="none" strike="noStrike" cap="none" dirty="0">
                <a:solidFill>
                  <a:schemeClr val="dk1"/>
                </a:solidFill>
                <a:latin typeface="Arial"/>
                <a:ea typeface="Arial"/>
                <a:cs typeface="Arial"/>
                <a:sym typeface="Arial"/>
              </a:endParaRPr>
            </a:p>
          </p:txBody>
        </p:sp>
      </p:grpSp>
      <p:pic>
        <p:nvPicPr>
          <p:cNvPr id="2" name="Picture 1">
            <a:extLst>
              <a:ext uri="{FF2B5EF4-FFF2-40B4-BE49-F238E27FC236}">
                <a16:creationId xmlns:a16="http://schemas.microsoft.com/office/drawing/2014/main" id="{66BE89DF-0577-4BE1-90CE-60D2AB51A2FE}"/>
              </a:ext>
            </a:extLst>
          </p:cNvPr>
          <p:cNvPicPr>
            <a:picLocks noChangeAspect="1"/>
          </p:cNvPicPr>
          <p:nvPr/>
        </p:nvPicPr>
        <p:blipFill>
          <a:blip r:embed="rId3"/>
          <a:stretch>
            <a:fillRect/>
          </a:stretch>
        </p:blipFill>
        <p:spPr>
          <a:xfrm>
            <a:off x="408462" y="5586252"/>
            <a:ext cx="627942" cy="755970"/>
          </a:xfrm>
          <a:prstGeom prst="rect">
            <a:avLst/>
          </a:prstGeom>
        </p:spPr>
      </p:pic>
      <p:sp>
        <p:nvSpPr>
          <p:cNvPr id="4" name="TextBox 3">
            <a:extLst>
              <a:ext uri="{FF2B5EF4-FFF2-40B4-BE49-F238E27FC236}">
                <a16:creationId xmlns:a16="http://schemas.microsoft.com/office/drawing/2014/main" id="{9C2584BE-FE48-4E1A-B5FC-D18CD2826237}"/>
              </a:ext>
            </a:extLst>
          </p:cNvPr>
          <p:cNvSpPr txBox="1"/>
          <p:nvPr/>
        </p:nvSpPr>
        <p:spPr>
          <a:xfrm>
            <a:off x="1229043" y="4798596"/>
            <a:ext cx="2255837" cy="677108"/>
          </a:xfrm>
          <a:prstGeom prst="rect">
            <a:avLst/>
          </a:prstGeom>
          <a:noFill/>
        </p:spPr>
        <p:txBody>
          <a:bodyPr wrap="square" rtlCol="0">
            <a:spAutoFit/>
          </a:bodyPr>
          <a:lstStyle/>
          <a:p>
            <a:r>
              <a:rPr lang="en-US" sz="2400" dirty="0">
                <a:solidFill>
                  <a:schemeClr val="dk1"/>
                </a:solidFill>
              </a:rPr>
              <a:t>Simulation</a:t>
            </a:r>
            <a:endParaRPr lang="en-US" sz="2400" b="0" i="0" u="none" strike="noStrike" cap="none" dirty="0">
              <a:solidFill>
                <a:schemeClr val="dk1"/>
              </a:solidFill>
              <a:latin typeface="Arial"/>
              <a:ea typeface="Arial"/>
              <a:cs typeface="Arial"/>
              <a:sym typeface="Arial"/>
            </a:endParaRPr>
          </a:p>
          <a:p>
            <a:endParaRPr lang="en-IN" dirty="0"/>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cxnSp>
        <p:nvCxnSpPr>
          <p:cNvPr id="301" name="Google Shape;301;p27"/>
          <p:cNvCxnSpPr/>
          <p:nvPr/>
        </p:nvCxnSpPr>
        <p:spPr>
          <a:xfrm>
            <a:off x="3330575" y="4394200"/>
            <a:ext cx="5562600" cy="0"/>
          </a:xfrm>
          <a:prstGeom prst="straightConnector1">
            <a:avLst/>
          </a:prstGeom>
          <a:noFill/>
          <a:ln w="9525" cap="flat" cmpd="sng">
            <a:solidFill>
              <a:schemeClr val="dk1"/>
            </a:solidFill>
            <a:prstDash val="solid"/>
            <a:miter lim="800000"/>
            <a:headEnd type="none" w="sm" len="sm"/>
            <a:tailEnd type="none" w="sm" len="sm"/>
          </a:ln>
        </p:spPr>
      </p:cxnSp>
      <p:sp>
        <p:nvSpPr>
          <p:cNvPr id="302" name="Google Shape;302;p27"/>
          <p:cNvSpPr/>
          <p:nvPr/>
        </p:nvSpPr>
        <p:spPr>
          <a:xfrm>
            <a:off x="1130300" y="1600200"/>
            <a:ext cx="774700" cy="774700"/>
          </a:xfrm>
          <a:prstGeom prst="ellipse">
            <a:avLst/>
          </a:pr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3" name="Google Shape;303;p27"/>
          <p:cNvSpPr/>
          <p:nvPr/>
        </p:nvSpPr>
        <p:spPr>
          <a:xfrm>
            <a:off x="2628900" y="2946400"/>
            <a:ext cx="774700" cy="774700"/>
          </a:xfrm>
          <a:prstGeom prst="ellipse">
            <a:avLst/>
          </a:pr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4" name="Google Shape;304;p27"/>
          <p:cNvSpPr/>
          <p:nvPr/>
        </p:nvSpPr>
        <p:spPr>
          <a:xfrm>
            <a:off x="1282700" y="5257800"/>
            <a:ext cx="774700" cy="774700"/>
          </a:xfrm>
          <a:prstGeom prst="ellipse">
            <a:avLst/>
          </a:pr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5" name="Google Shape;305;p27"/>
          <p:cNvSpPr/>
          <p:nvPr/>
        </p:nvSpPr>
        <p:spPr>
          <a:xfrm>
            <a:off x="9525000" y="4940300"/>
            <a:ext cx="774700" cy="774700"/>
          </a:xfrm>
          <a:prstGeom prst="ellipse">
            <a:avLst/>
          </a:pr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6" name="Google Shape;306;p27"/>
          <p:cNvSpPr/>
          <p:nvPr/>
        </p:nvSpPr>
        <p:spPr>
          <a:xfrm rot="10800000">
            <a:off x="9232900" y="2743200"/>
            <a:ext cx="342900" cy="342900"/>
          </a:xfrm>
          <a:prstGeom prst="ellipse">
            <a:avLst/>
          </a:pr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7" name="Google Shape;307;p27"/>
          <p:cNvSpPr/>
          <p:nvPr/>
        </p:nvSpPr>
        <p:spPr>
          <a:xfrm rot="10800000">
            <a:off x="7937500" y="3365500"/>
            <a:ext cx="342900" cy="34290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8" name="Google Shape;308;p27"/>
          <p:cNvSpPr/>
          <p:nvPr/>
        </p:nvSpPr>
        <p:spPr>
          <a:xfrm>
            <a:off x="3670300" y="1066800"/>
            <a:ext cx="381000" cy="38100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09" name="Google Shape;309;p27"/>
          <p:cNvSpPr/>
          <p:nvPr/>
        </p:nvSpPr>
        <p:spPr>
          <a:xfrm rot="10800000">
            <a:off x="6654800" y="1333500"/>
            <a:ext cx="342900" cy="342900"/>
          </a:xfrm>
          <a:prstGeom prst="ellipse">
            <a:avLst/>
          </a:pr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310" name="Google Shape;310;p27"/>
          <p:cNvSpPr txBox="1"/>
          <p:nvPr/>
        </p:nvSpPr>
        <p:spPr>
          <a:xfrm>
            <a:off x="4208145" y="2946400"/>
            <a:ext cx="3150235" cy="7683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accent4"/>
              </a:buClr>
              <a:buSzPts val="4400"/>
              <a:buFont typeface="Arial"/>
              <a:buNone/>
            </a:pPr>
            <a:r>
              <a:rPr lang="en-US" sz="4400" b="0" i="0" u="none">
                <a:solidFill>
                  <a:schemeClr val="accent4"/>
                </a:solidFill>
                <a:latin typeface="Arial"/>
                <a:ea typeface="Arial"/>
                <a:cs typeface="Arial"/>
                <a:sym typeface="Arial"/>
              </a:rPr>
              <a:t>Thank you</a:t>
            </a:r>
            <a:endParaRPr sz="4400" b="0" i="0" u="none">
              <a:solidFill>
                <a:schemeClr val="accent4"/>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1"/>
          <p:cNvSpPr/>
          <p:nvPr/>
        </p:nvSpPr>
        <p:spPr>
          <a:xfrm>
            <a:off x="701675" y="1111250"/>
            <a:ext cx="10836910" cy="5463540"/>
          </a:xfrm>
          <a:prstGeom prst="rect">
            <a:avLst/>
          </a:prstGeom>
          <a:noFill/>
          <a:ln>
            <a:noFill/>
          </a:ln>
        </p:spPr>
        <p:txBody>
          <a:bodyPr spcFirstLastPara="1" wrap="square" lIns="91425" tIns="45700" rIns="91425" bIns="45700" anchor="ctr" anchorCtr="0">
            <a:noAutofit/>
          </a:bodyPr>
          <a:lstStyle/>
          <a:p>
            <a:pPr marL="342900" marR="0" lvl="0" indent="-342900" algn="l" rtl="0">
              <a:lnSpc>
                <a:spcPct val="150000"/>
              </a:lnSpc>
              <a:spcBef>
                <a:spcPts val="0"/>
              </a:spcBef>
              <a:spcAft>
                <a:spcPts val="0"/>
              </a:spcAft>
              <a:buClr>
                <a:srgbClr val="2F2F2F"/>
              </a:buClr>
              <a:buSzPts val="2000"/>
              <a:buFont typeface="Arial"/>
              <a:buChar char="•"/>
            </a:pPr>
            <a:r>
              <a:rPr lang="en-US" sz="2000" b="0" i="0" u="none" strike="noStrike" cap="none" dirty="0">
                <a:solidFill>
                  <a:srgbClr val="2F2F2F"/>
                </a:solidFill>
                <a:latin typeface="Arial"/>
                <a:ea typeface="Arial"/>
                <a:cs typeface="Arial"/>
                <a:sym typeface="Arial"/>
              </a:rPr>
              <a:t>Vending machine dispenses items such as snacks, beverages, alcohol, cigarettes, lottery tickets, consumer products, and even gold to customers automatically, after the customer inserts currency or credit into the machine</a:t>
            </a:r>
            <a:endParaRPr sz="2000" b="0" i="0" u="none" strike="noStrike" cap="none" dirty="0">
              <a:solidFill>
                <a:srgbClr val="2F2F2F"/>
              </a:solidFill>
              <a:latin typeface="Arial"/>
              <a:ea typeface="Arial"/>
              <a:cs typeface="Arial"/>
              <a:sym typeface="Arial"/>
            </a:endParaRPr>
          </a:p>
          <a:p>
            <a:pPr marL="342900" marR="0" lvl="0" indent="-342900" algn="l" rtl="0">
              <a:lnSpc>
                <a:spcPct val="150000"/>
              </a:lnSpc>
              <a:spcBef>
                <a:spcPts val="0"/>
              </a:spcBef>
              <a:spcAft>
                <a:spcPts val="0"/>
              </a:spcAft>
              <a:buClr>
                <a:srgbClr val="2F2F2F"/>
              </a:buClr>
              <a:buSzPts val="2000"/>
              <a:buFont typeface="Arial"/>
              <a:buChar char="•"/>
            </a:pPr>
            <a:r>
              <a:rPr lang="en-US" sz="2000" b="0" i="0" u="none" strike="noStrike" cap="none" dirty="0">
                <a:solidFill>
                  <a:srgbClr val="2F2F2F"/>
                </a:solidFill>
                <a:latin typeface="Arial"/>
                <a:ea typeface="Arial"/>
                <a:cs typeface="Arial"/>
                <a:sym typeface="Arial"/>
              </a:rPr>
              <a:t>Large-scale retailing is possible through vending machines by placing it at a convenient location such as petrol pumps , railway stations , airports </a:t>
            </a:r>
            <a:r>
              <a:rPr lang="en-US" sz="2000" b="0" i="0" u="none" strike="noStrike" cap="none" dirty="0" err="1">
                <a:solidFill>
                  <a:srgbClr val="2F2F2F"/>
                </a:solidFill>
                <a:latin typeface="Arial"/>
                <a:ea typeface="Arial"/>
                <a:cs typeface="Arial"/>
                <a:sym typeface="Arial"/>
              </a:rPr>
              <a:t>etc</a:t>
            </a:r>
            <a:endParaRPr sz="2000" b="0" i="0" u="none" strike="noStrike" cap="none" dirty="0">
              <a:solidFill>
                <a:srgbClr val="2F2F2F"/>
              </a:solidFill>
              <a:latin typeface="Arial"/>
              <a:ea typeface="Arial"/>
              <a:cs typeface="Arial"/>
              <a:sym typeface="Arial"/>
            </a:endParaRPr>
          </a:p>
          <a:p>
            <a:pPr marL="342900" marR="0" lvl="0" indent="-342900" algn="l" rtl="0">
              <a:lnSpc>
                <a:spcPct val="150000"/>
              </a:lnSpc>
              <a:spcBef>
                <a:spcPts val="0"/>
              </a:spcBef>
              <a:spcAft>
                <a:spcPts val="0"/>
              </a:spcAft>
              <a:buClr>
                <a:srgbClr val="2F2F2F"/>
              </a:buClr>
              <a:buSzPts val="2000"/>
              <a:buFont typeface="Arial"/>
              <a:buChar char="•"/>
            </a:pPr>
            <a:r>
              <a:rPr lang="en-US" sz="2000" b="0" i="0" u="none" strike="noStrike" cap="none" dirty="0">
                <a:solidFill>
                  <a:srgbClr val="2F2F2F"/>
                </a:solidFill>
                <a:latin typeface="Arial"/>
                <a:ea typeface="Arial"/>
                <a:cs typeface="Arial"/>
                <a:sym typeface="Arial"/>
              </a:rPr>
              <a:t>The buyer inserts a coin or token in the machine and receives a specific quantity of product from the machine</a:t>
            </a:r>
            <a:endParaRPr sz="2000" b="0" i="0" u="none" strike="noStrike" cap="none" dirty="0">
              <a:solidFill>
                <a:srgbClr val="2F2F2F"/>
              </a:solidFill>
              <a:latin typeface="Arial"/>
              <a:ea typeface="Arial"/>
              <a:cs typeface="Arial"/>
              <a:sym typeface="Arial"/>
            </a:endParaRPr>
          </a:p>
          <a:p>
            <a:pPr marL="342900" marR="0" lvl="0" indent="-342900" algn="l" rtl="0">
              <a:lnSpc>
                <a:spcPct val="150000"/>
              </a:lnSpc>
              <a:spcBef>
                <a:spcPts val="0"/>
              </a:spcBef>
              <a:spcAft>
                <a:spcPts val="0"/>
              </a:spcAft>
              <a:buClr>
                <a:srgbClr val="2F2F2F"/>
              </a:buClr>
              <a:buSzPts val="2000"/>
              <a:buFont typeface="Arial"/>
              <a:buChar char="•"/>
            </a:pPr>
            <a:r>
              <a:rPr lang="en-US" sz="2000" b="0" i="0" u="none" strike="noStrike" cap="none" dirty="0">
                <a:solidFill>
                  <a:srgbClr val="2F2F2F"/>
                </a:solidFill>
                <a:latin typeface="Arial"/>
                <a:ea typeface="Arial"/>
                <a:cs typeface="Arial"/>
                <a:sym typeface="Arial"/>
              </a:rPr>
              <a:t>There is no requirement of any employee or security to operate the vending machine</a:t>
            </a:r>
            <a:endParaRPr sz="2000" b="0" i="0" u="none" strike="noStrike" cap="none" dirty="0">
              <a:solidFill>
                <a:srgbClr val="2F2F2F"/>
              </a:solidFill>
              <a:latin typeface="Arial"/>
              <a:ea typeface="Arial"/>
              <a:cs typeface="Arial"/>
              <a:sym typeface="Arial"/>
            </a:endParaRPr>
          </a:p>
          <a:p>
            <a:pPr marL="342900" marR="0" lvl="0" indent="-342900" algn="l" rtl="0">
              <a:lnSpc>
                <a:spcPct val="150000"/>
              </a:lnSpc>
              <a:spcBef>
                <a:spcPts val="0"/>
              </a:spcBef>
              <a:spcAft>
                <a:spcPts val="0"/>
              </a:spcAft>
              <a:buClr>
                <a:srgbClr val="2F2F2F"/>
              </a:buClr>
              <a:buSzPts val="2000"/>
              <a:buFont typeface="Arial"/>
              <a:buChar char="•"/>
            </a:pPr>
            <a:r>
              <a:rPr lang="en-US" sz="2000" b="0" i="0" u="none" strike="noStrike" cap="none" dirty="0">
                <a:solidFill>
                  <a:srgbClr val="2F2F2F"/>
                </a:solidFill>
                <a:latin typeface="Arial"/>
                <a:ea typeface="Arial"/>
                <a:cs typeface="Arial"/>
                <a:sym typeface="Arial"/>
              </a:rPr>
              <a:t>Older vending machines were mechanical, but most newer ones are electronic</a:t>
            </a:r>
            <a:endParaRPr sz="2000" b="0" i="0" u="none" strike="noStrike" cap="none" dirty="0">
              <a:solidFill>
                <a:srgbClr val="2F2F2F"/>
              </a:solidFill>
              <a:latin typeface="Arial"/>
              <a:ea typeface="Arial"/>
              <a:cs typeface="Arial"/>
              <a:sym typeface="Arial"/>
            </a:endParaRPr>
          </a:p>
          <a:p>
            <a:pPr marL="342900" marR="0" lvl="0" indent="-342900" algn="l" rtl="0">
              <a:lnSpc>
                <a:spcPct val="150000"/>
              </a:lnSpc>
              <a:spcBef>
                <a:spcPts val="0"/>
              </a:spcBef>
              <a:spcAft>
                <a:spcPts val="0"/>
              </a:spcAft>
              <a:buClr>
                <a:srgbClr val="2F2F2F"/>
              </a:buClr>
              <a:buSzPts val="2000"/>
              <a:buFont typeface="Arial"/>
              <a:buChar char="•"/>
            </a:pPr>
            <a:r>
              <a:rPr lang="en-US" sz="2000" b="0" i="0" u="none" strike="noStrike" cap="none" dirty="0">
                <a:solidFill>
                  <a:srgbClr val="2F2F2F"/>
                </a:solidFill>
                <a:latin typeface="Arial"/>
                <a:ea typeface="Arial"/>
                <a:cs typeface="Arial"/>
                <a:sym typeface="Arial"/>
              </a:rPr>
              <a:t>Many modern vending machines accept debit or credit cards in addition to cash</a:t>
            </a:r>
            <a:endParaRPr sz="2000" b="0" i="0" u="none" strike="noStrike" cap="none" dirty="0">
              <a:solidFill>
                <a:srgbClr val="2F2F2F"/>
              </a:solidFill>
              <a:latin typeface="Arial"/>
              <a:ea typeface="Arial"/>
              <a:cs typeface="Arial"/>
              <a:sym typeface="Arial"/>
            </a:endParaRPr>
          </a:p>
          <a:p>
            <a:pPr marL="0" marR="0" lvl="0" indent="0" algn="l" rtl="0">
              <a:lnSpc>
                <a:spcPct val="130000"/>
              </a:lnSpc>
              <a:spcBef>
                <a:spcPts val="0"/>
              </a:spcBef>
              <a:spcAft>
                <a:spcPts val="0"/>
              </a:spcAft>
              <a:buClr>
                <a:schemeClr val="dk1"/>
              </a:buClr>
              <a:buSzPts val="2000"/>
              <a:buFont typeface="Arial"/>
              <a:buNone/>
            </a:pPr>
            <a:endParaRPr sz="2000" b="0" i="0" u="none" strike="noStrike" cap="none" dirty="0">
              <a:solidFill>
                <a:schemeClr val="dk1"/>
              </a:solidFill>
              <a:latin typeface="Arial"/>
              <a:ea typeface="Arial"/>
              <a:cs typeface="Arial"/>
              <a:sym typeface="Arial"/>
            </a:endParaRPr>
          </a:p>
          <a:p>
            <a:pPr marL="0" marR="0" lvl="0" indent="0" algn="l" rtl="0">
              <a:lnSpc>
                <a:spcPct val="130000"/>
              </a:lnSpc>
              <a:spcBef>
                <a:spcPts val="0"/>
              </a:spcBef>
              <a:spcAft>
                <a:spcPts val="0"/>
              </a:spcAft>
              <a:buClr>
                <a:schemeClr val="dk1"/>
              </a:buClr>
              <a:buSzPts val="2000"/>
              <a:buFont typeface="Arial"/>
              <a:buNone/>
            </a:pPr>
            <a:endParaRPr sz="2000" b="0" i="0" u="none" strike="noStrike" cap="none" dirty="0">
              <a:solidFill>
                <a:schemeClr val="dk1"/>
              </a:solidFill>
              <a:latin typeface="Arial"/>
              <a:ea typeface="Arial"/>
              <a:cs typeface="Arial"/>
              <a:sym typeface="Arial"/>
            </a:endParaRPr>
          </a:p>
        </p:txBody>
      </p:sp>
      <p:grpSp>
        <p:nvGrpSpPr>
          <p:cNvPr id="136" name="Google Shape;136;p11"/>
          <p:cNvGrpSpPr/>
          <p:nvPr/>
        </p:nvGrpSpPr>
        <p:grpSpPr>
          <a:xfrm rot="-5400000">
            <a:off x="-238125" y="238125"/>
            <a:ext cx="1012825" cy="533400"/>
            <a:chOff x="2075393" y="-12700"/>
            <a:chExt cx="4993620" cy="2481501"/>
          </a:xfrm>
        </p:grpSpPr>
        <p:sp>
          <p:nvSpPr>
            <p:cNvPr id="137" name="Google Shape;137;p11"/>
            <p:cNvSpPr/>
            <p:nvPr/>
          </p:nvSpPr>
          <p:spPr>
            <a:xfrm rot="5400000">
              <a:off x="1792638" y="411157"/>
              <a:ext cx="2023605" cy="1175891"/>
            </a:xfrm>
            <a:custGeom>
              <a:avLst/>
              <a:gdLst/>
              <a:ahLst/>
              <a:cxnLst/>
              <a:rect l="l" t="t" r="r" b="b"/>
              <a:pathLst>
                <a:path w="2028376" h="1177563" extrusionOk="0">
                  <a:moveTo>
                    <a:pt x="0" y="1177563"/>
                  </a:moveTo>
                  <a:lnTo>
                    <a:pt x="0" y="0"/>
                  </a:lnTo>
                  <a:lnTo>
                    <a:pt x="2028376" y="0"/>
                  </a:lnTo>
                  <a:cubicBezTo>
                    <a:pt x="1624320" y="702037"/>
                    <a:pt x="867468" y="1174384"/>
                    <a:pt x="0" y="1177563"/>
                  </a:cubicBezTo>
                  <a:close/>
                </a:path>
              </a:pathLst>
            </a:cu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8" name="Google Shape;138;p11"/>
            <p:cNvSpPr/>
            <p:nvPr/>
          </p:nvSpPr>
          <p:spPr>
            <a:xfrm rot="5400000">
              <a:off x="2801907" y="577326"/>
              <a:ext cx="2341176" cy="1175891"/>
            </a:xfrm>
            <a:custGeom>
              <a:avLst/>
              <a:gdLst/>
              <a:ahLst/>
              <a:cxnLst/>
              <a:rect l="l" t="t" r="r" b="b"/>
              <a:pathLst>
                <a:path w="2346109" h="1177890" extrusionOk="0">
                  <a:moveTo>
                    <a:pt x="0" y="1177890"/>
                  </a:moveTo>
                  <a:lnTo>
                    <a:pt x="0" y="0"/>
                  </a:lnTo>
                  <a:lnTo>
                    <a:pt x="2346109" y="0"/>
                  </a:lnTo>
                  <a:cubicBezTo>
                    <a:pt x="2346109" y="429552"/>
                    <a:pt x="2231144" y="832251"/>
                    <a:pt x="2028377" y="1177890"/>
                  </a:cubicBezTo>
                  <a:close/>
                </a:path>
              </a:pathLst>
            </a:cu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9" name="Google Shape;139;p11"/>
            <p:cNvSpPr/>
            <p:nvPr/>
          </p:nvSpPr>
          <p:spPr>
            <a:xfrm rot="5400000">
              <a:off x="5320311" y="418545"/>
              <a:ext cx="2023605" cy="1175891"/>
            </a:xfrm>
            <a:custGeom>
              <a:avLst/>
              <a:gdLst/>
              <a:ahLst/>
              <a:cxnLst/>
              <a:rect l="l" t="t" r="r" b="b"/>
              <a:pathLst>
                <a:path w="2028375" h="1177562" extrusionOk="0">
                  <a:moveTo>
                    <a:pt x="0" y="1177562"/>
                  </a:moveTo>
                  <a:lnTo>
                    <a:pt x="0" y="0"/>
                  </a:lnTo>
                  <a:cubicBezTo>
                    <a:pt x="867468" y="3179"/>
                    <a:pt x="1624319" y="475526"/>
                    <a:pt x="2028375" y="1177562"/>
                  </a:cubicBezTo>
                  <a:close/>
                </a:path>
              </a:pathLst>
            </a:cu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0" name="Google Shape;140;p11"/>
            <p:cNvSpPr/>
            <p:nvPr/>
          </p:nvSpPr>
          <p:spPr>
            <a:xfrm rot="5400000">
              <a:off x="3985635" y="577326"/>
              <a:ext cx="2341176" cy="1175891"/>
            </a:xfrm>
            <a:custGeom>
              <a:avLst/>
              <a:gdLst/>
              <a:ahLst/>
              <a:cxnLst/>
              <a:rect l="l" t="t" r="r" b="b"/>
              <a:pathLst>
                <a:path w="2346724" h="1177890" extrusionOk="0">
                  <a:moveTo>
                    <a:pt x="0" y="1177890"/>
                  </a:moveTo>
                  <a:lnTo>
                    <a:pt x="0" y="0"/>
                  </a:lnTo>
                  <a:lnTo>
                    <a:pt x="2028990" y="0"/>
                  </a:lnTo>
                  <a:cubicBezTo>
                    <a:pt x="2231759" y="345641"/>
                    <a:pt x="2346724" y="748340"/>
                    <a:pt x="2346724" y="1177890"/>
                  </a:cubicBezTo>
                  <a:close/>
                </a:path>
              </a:pathLst>
            </a:cu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1" name="Google Shape;141;p11"/>
            <p:cNvSpPr/>
            <p:nvPr/>
          </p:nvSpPr>
          <p:spPr>
            <a:xfrm>
              <a:off x="2075393" y="-12700"/>
              <a:ext cx="4993620" cy="2481501"/>
            </a:xfrm>
            <a:custGeom>
              <a:avLst/>
              <a:gdLst/>
              <a:ahLst/>
              <a:cxnLst/>
              <a:rect l="l" t="t" r="r" b="b"/>
              <a:pathLst>
                <a:path w="4993620" h="2481740" extrusionOk="0">
                  <a:moveTo>
                    <a:pt x="0" y="0"/>
                  </a:moveTo>
                  <a:lnTo>
                    <a:pt x="4993620" y="0"/>
                  </a:lnTo>
                  <a:lnTo>
                    <a:pt x="4988358" y="153424"/>
                  </a:lnTo>
                  <a:cubicBezTo>
                    <a:pt x="4932242" y="982046"/>
                    <a:pt x="4466440" y="1733276"/>
                    <a:pt x="3739815" y="2150323"/>
                  </a:cubicBezTo>
                  <a:cubicBezTo>
                    <a:pt x="2964750" y="2595173"/>
                    <a:pt x="2011063" y="2591994"/>
                    <a:pt x="1238980" y="2141986"/>
                  </a:cubicBezTo>
                  <a:cubicBezTo>
                    <a:pt x="515153" y="1720104"/>
                    <a:pt x="54370" y="965785"/>
                    <a:pt x="3780" y="136807"/>
                  </a:cubicBezTo>
                  <a:close/>
                </a:path>
              </a:pathLst>
            </a:custGeom>
            <a:no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42" name="Google Shape;142;p11"/>
          <p:cNvSpPr txBox="1"/>
          <p:nvPr/>
        </p:nvSpPr>
        <p:spPr>
          <a:xfrm>
            <a:off x="701675" y="410210"/>
            <a:ext cx="10515600" cy="431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3200"/>
              <a:buFont typeface="Arial"/>
              <a:buNone/>
            </a:pPr>
            <a:r>
              <a:rPr lang="en-US" sz="3200" b="0" i="0" u="none" strike="noStrike" cap="none">
                <a:solidFill>
                  <a:schemeClr val="accent1"/>
                </a:solidFill>
                <a:latin typeface="Arial"/>
                <a:ea typeface="Arial"/>
                <a:cs typeface="Arial"/>
                <a:sym typeface="Arial"/>
              </a:rPr>
              <a:t>  Introduction</a:t>
            </a:r>
            <a:endParaRPr sz="3200" b="0" i="0" u="none" strike="noStrike" cap="none">
              <a:solidFill>
                <a:schemeClr val="accen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2"/>
          <p:cNvSpPr txBox="1">
            <a:spLocks noGrp="1"/>
          </p:cNvSpPr>
          <p:nvPr>
            <p:ph type="body" idx="1"/>
          </p:nvPr>
        </p:nvSpPr>
        <p:spPr>
          <a:xfrm>
            <a:off x="838200" y="687705"/>
            <a:ext cx="10515600" cy="5481955"/>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rgbClr val="303030"/>
              </a:buClr>
              <a:buSzPts val="2000"/>
              <a:buFont typeface="Arial"/>
              <a:buChar char="•"/>
            </a:pPr>
            <a:r>
              <a:rPr lang="en-US" sz="2000" dirty="0">
                <a:solidFill>
                  <a:srgbClr val="2F2F2F"/>
                </a:solidFill>
              </a:rPr>
              <a:t>The first modern coin-operated vending machines were introduced in London, England in the early 1880s, dispensing postcards</a:t>
            </a:r>
            <a:endParaRPr sz="2000" dirty="0">
              <a:solidFill>
                <a:srgbClr val="2F2F2F"/>
              </a:solidFill>
            </a:endParaRPr>
          </a:p>
          <a:p>
            <a:pPr marL="342900" lvl="0" indent="-215900" algn="l" rtl="0">
              <a:lnSpc>
                <a:spcPct val="150000"/>
              </a:lnSpc>
              <a:spcBef>
                <a:spcPts val="1000"/>
              </a:spcBef>
              <a:spcAft>
                <a:spcPts val="0"/>
              </a:spcAft>
              <a:buClr>
                <a:srgbClr val="303030"/>
              </a:buClr>
              <a:buSzPts val="2000"/>
              <a:buFont typeface="Arial"/>
              <a:buNone/>
            </a:pPr>
            <a:endParaRPr sz="2000" dirty="0">
              <a:solidFill>
                <a:srgbClr val="2F2F2F"/>
              </a:solidFill>
              <a:latin typeface="Arial"/>
              <a:ea typeface="Arial"/>
              <a:cs typeface="Arial"/>
              <a:sym typeface="Arial"/>
            </a:endParaRPr>
          </a:p>
          <a:p>
            <a:pPr marL="342900" lvl="0" indent="-342900" algn="l" rtl="0">
              <a:lnSpc>
                <a:spcPct val="150000"/>
              </a:lnSpc>
              <a:spcBef>
                <a:spcPts val="1000"/>
              </a:spcBef>
              <a:spcAft>
                <a:spcPts val="0"/>
              </a:spcAft>
              <a:buClr>
                <a:srgbClr val="303030"/>
              </a:buClr>
              <a:buSzPts val="2000"/>
              <a:buFont typeface="Arial"/>
              <a:buChar char="•"/>
            </a:pPr>
            <a:r>
              <a:rPr lang="en-US" sz="2000" dirty="0">
                <a:solidFill>
                  <a:srgbClr val="2F2F2F"/>
                </a:solidFill>
                <a:latin typeface="Arial"/>
                <a:ea typeface="Arial"/>
                <a:cs typeface="Arial"/>
                <a:sym typeface="Arial"/>
              </a:rPr>
              <a:t>Now, vending machines have evolved further and sell more varied products, such as :</a:t>
            </a:r>
            <a:endParaRPr sz="2000" dirty="0">
              <a:solidFill>
                <a:srgbClr val="2F2F2F"/>
              </a:solidFill>
              <a:latin typeface="Arial"/>
              <a:ea typeface="Arial"/>
              <a:cs typeface="Arial"/>
              <a:sym typeface="Arial"/>
            </a:endParaRPr>
          </a:p>
          <a:p>
            <a:pPr marL="342900" lvl="0" indent="-342900" algn="l" rtl="0">
              <a:lnSpc>
                <a:spcPct val="150000"/>
              </a:lnSpc>
              <a:spcBef>
                <a:spcPts val="1000"/>
              </a:spcBef>
              <a:spcAft>
                <a:spcPts val="0"/>
              </a:spcAft>
              <a:buClr>
                <a:srgbClr val="303030"/>
              </a:buClr>
              <a:buSzPts val="1600"/>
              <a:buFont typeface="Noto Sans Symbols"/>
              <a:buChar char="⮚"/>
            </a:pPr>
            <a:r>
              <a:rPr lang="en-US" sz="2000" dirty="0">
                <a:solidFill>
                  <a:srgbClr val="2F2F2F"/>
                </a:solidFill>
                <a:latin typeface="Arial"/>
                <a:ea typeface="Arial"/>
                <a:cs typeface="Arial"/>
                <a:sym typeface="Arial"/>
              </a:rPr>
              <a:t>Cigarettes Vending Machine</a:t>
            </a:r>
            <a:endParaRPr sz="2000" dirty="0">
              <a:solidFill>
                <a:srgbClr val="2F2F2F"/>
              </a:solidFill>
              <a:latin typeface="Arial"/>
              <a:ea typeface="Arial"/>
              <a:cs typeface="Arial"/>
              <a:sym typeface="Arial"/>
            </a:endParaRPr>
          </a:p>
          <a:p>
            <a:pPr marL="342900" lvl="0" indent="-342900" algn="l" rtl="0">
              <a:lnSpc>
                <a:spcPct val="150000"/>
              </a:lnSpc>
              <a:spcBef>
                <a:spcPts val="1000"/>
              </a:spcBef>
              <a:spcAft>
                <a:spcPts val="0"/>
              </a:spcAft>
              <a:buClr>
                <a:srgbClr val="303030"/>
              </a:buClr>
              <a:buSzPts val="1600"/>
              <a:buFont typeface="Noto Sans Symbols"/>
              <a:buChar char="⮚"/>
            </a:pPr>
            <a:r>
              <a:rPr lang="en-US" sz="2000" dirty="0">
                <a:solidFill>
                  <a:srgbClr val="2F2F2F"/>
                </a:solidFill>
                <a:latin typeface="Arial"/>
                <a:ea typeface="Arial"/>
                <a:cs typeface="Arial"/>
                <a:sym typeface="Arial"/>
              </a:rPr>
              <a:t>Food and snack vending machines</a:t>
            </a:r>
            <a:endParaRPr sz="2000" dirty="0">
              <a:solidFill>
                <a:srgbClr val="2F2F2F"/>
              </a:solidFill>
              <a:latin typeface="Arial"/>
              <a:ea typeface="Arial"/>
              <a:cs typeface="Arial"/>
              <a:sym typeface="Arial"/>
            </a:endParaRPr>
          </a:p>
          <a:p>
            <a:pPr marL="342900" lvl="0" indent="-342900" algn="l" rtl="0">
              <a:lnSpc>
                <a:spcPct val="150000"/>
              </a:lnSpc>
              <a:spcBef>
                <a:spcPts val="1000"/>
              </a:spcBef>
              <a:spcAft>
                <a:spcPts val="0"/>
              </a:spcAft>
              <a:buClr>
                <a:srgbClr val="303030"/>
              </a:buClr>
              <a:buSzPts val="1600"/>
              <a:buFont typeface="Noto Sans Symbols"/>
              <a:buChar char="⮚"/>
            </a:pPr>
            <a:r>
              <a:rPr lang="en-US" sz="2000" dirty="0">
                <a:solidFill>
                  <a:srgbClr val="2F2F2F"/>
                </a:solidFill>
                <a:latin typeface="Arial"/>
                <a:ea typeface="Arial"/>
                <a:cs typeface="Arial"/>
                <a:sym typeface="Arial"/>
              </a:rPr>
              <a:t>Newspaper vending machine</a:t>
            </a:r>
            <a:endParaRPr sz="2000" dirty="0">
              <a:solidFill>
                <a:srgbClr val="2F2F2F"/>
              </a:solidFill>
              <a:latin typeface="Arial"/>
              <a:ea typeface="Arial"/>
              <a:cs typeface="Arial"/>
              <a:sym typeface="Arial"/>
            </a:endParaRPr>
          </a:p>
          <a:p>
            <a:pPr marL="342900" lvl="0" indent="-342900" algn="l" rtl="0">
              <a:lnSpc>
                <a:spcPct val="150000"/>
              </a:lnSpc>
              <a:spcBef>
                <a:spcPts val="1000"/>
              </a:spcBef>
              <a:spcAft>
                <a:spcPts val="0"/>
              </a:spcAft>
              <a:buClr>
                <a:srgbClr val="303030"/>
              </a:buClr>
              <a:buSzPts val="1600"/>
              <a:buFont typeface="Noto Sans Symbols"/>
              <a:buChar char="⮚"/>
            </a:pPr>
            <a:r>
              <a:rPr lang="en-US" sz="2000" dirty="0">
                <a:solidFill>
                  <a:srgbClr val="2F2F2F"/>
                </a:solidFill>
                <a:latin typeface="Arial"/>
                <a:ea typeface="Arial"/>
                <a:cs typeface="Arial"/>
                <a:sym typeface="Arial"/>
              </a:rPr>
              <a:t>Stamp vending machine</a:t>
            </a:r>
            <a:endParaRPr sz="2000" dirty="0">
              <a:solidFill>
                <a:srgbClr val="2F2F2F"/>
              </a:solidFill>
              <a:latin typeface="Arial"/>
              <a:ea typeface="Arial"/>
              <a:cs typeface="Arial"/>
              <a:sym typeface="Arial"/>
            </a:endParaRPr>
          </a:p>
          <a:p>
            <a:pPr marL="342900" lvl="0" indent="-342900" algn="l" rtl="0">
              <a:lnSpc>
                <a:spcPct val="150000"/>
              </a:lnSpc>
              <a:spcBef>
                <a:spcPts val="1000"/>
              </a:spcBef>
              <a:spcAft>
                <a:spcPts val="0"/>
              </a:spcAft>
              <a:buClr>
                <a:srgbClr val="303030"/>
              </a:buClr>
              <a:buSzPts val="1600"/>
              <a:buFont typeface="Noto Sans Symbols"/>
              <a:buChar char="⮚"/>
            </a:pPr>
            <a:r>
              <a:rPr lang="en-US" sz="2000" dirty="0">
                <a:solidFill>
                  <a:srgbClr val="2F2F2F"/>
                </a:solidFill>
                <a:latin typeface="Arial"/>
                <a:ea typeface="Arial"/>
                <a:cs typeface="Arial"/>
                <a:sym typeface="Arial"/>
              </a:rPr>
              <a:t>Ticket machine, and the list goes on.</a:t>
            </a:r>
            <a:endParaRPr sz="2000" dirty="0">
              <a:solidFill>
                <a:srgbClr val="2F2F2F"/>
              </a:solidFill>
              <a:latin typeface="Arial"/>
              <a:ea typeface="Arial"/>
              <a:cs typeface="Arial"/>
              <a:sym typeface="Arial"/>
            </a:endParaRPr>
          </a:p>
          <a:p>
            <a:pPr marL="449580" lvl="0" indent="-347980" algn="l" rtl="0">
              <a:lnSpc>
                <a:spcPct val="150000"/>
              </a:lnSpc>
              <a:spcBef>
                <a:spcPts val="1000"/>
              </a:spcBef>
              <a:spcAft>
                <a:spcPts val="0"/>
              </a:spcAft>
              <a:buSzPts val="1600"/>
              <a:buNone/>
            </a:pPr>
            <a:endParaRPr sz="2000" dirty="0">
              <a:solidFill>
                <a:srgbClr val="2F2F2F"/>
              </a:solidFill>
              <a:latin typeface="Arial"/>
              <a:ea typeface="Arial"/>
              <a:cs typeface="Arial"/>
              <a:sym typeface="Arial"/>
            </a:endParaRPr>
          </a:p>
        </p:txBody>
      </p:sp>
      <p:pic>
        <p:nvPicPr>
          <p:cNvPr id="148" name="Google Shape;148;p12"/>
          <p:cNvPicPr preferRelativeResize="0"/>
          <p:nvPr/>
        </p:nvPicPr>
        <p:blipFill rotWithShape="1">
          <a:blip r:embed="rId3">
            <a:alphaModFix/>
          </a:blip>
          <a:srcRect l="30552" r="24895"/>
          <a:stretch/>
        </p:blipFill>
        <p:spPr>
          <a:xfrm>
            <a:off x="7531100" y="2940685"/>
            <a:ext cx="2397760" cy="32289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3"/>
          <p:cNvSpPr/>
          <p:nvPr/>
        </p:nvSpPr>
        <p:spPr>
          <a:xfrm>
            <a:off x="701675" y="982345"/>
            <a:ext cx="10836910" cy="5463540"/>
          </a:xfrm>
          <a:prstGeom prst="rect">
            <a:avLst/>
          </a:prstGeom>
          <a:no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130000"/>
              </a:lnSpc>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p:txBody>
      </p:sp>
      <p:grpSp>
        <p:nvGrpSpPr>
          <p:cNvPr id="154" name="Google Shape;154;p13"/>
          <p:cNvGrpSpPr/>
          <p:nvPr/>
        </p:nvGrpSpPr>
        <p:grpSpPr>
          <a:xfrm rot="-5400000">
            <a:off x="-238125" y="238125"/>
            <a:ext cx="1012825" cy="533400"/>
            <a:chOff x="2075393" y="-12700"/>
            <a:chExt cx="4993620" cy="2481501"/>
          </a:xfrm>
        </p:grpSpPr>
        <p:sp>
          <p:nvSpPr>
            <p:cNvPr id="155" name="Google Shape;155;p13"/>
            <p:cNvSpPr/>
            <p:nvPr/>
          </p:nvSpPr>
          <p:spPr>
            <a:xfrm rot="5400000">
              <a:off x="1792638" y="411157"/>
              <a:ext cx="2023605" cy="1175891"/>
            </a:xfrm>
            <a:custGeom>
              <a:avLst/>
              <a:gdLst/>
              <a:ahLst/>
              <a:cxnLst/>
              <a:rect l="l" t="t" r="r" b="b"/>
              <a:pathLst>
                <a:path w="2028376" h="1177563" extrusionOk="0">
                  <a:moveTo>
                    <a:pt x="0" y="1177563"/>
                  </a:moveTo>
                  <a:lnTo>
                    <a:pt x="0" y="0"/>
                  </a:lnTo>
                  <a:lnTo>
                    <a:pt x="2028376" y="0"/>
                  </a:lnTo>
                  <a:cubicBezTo>
                    <a:pt x="1624320" y="702037"/>
                    <a:pt x="867468" y="1174384"/>
                    <a:pt x="0" y="1177563"/>
                  </a:cubicBezTo>
                  <a:close/>
                </a:path>
              </a:pathLst>
            </a:cu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6" name="Google Shape;156;p13"/>
            <p:cNvSpPr/>
            <p:nvPr/>
          </p:nvSpPr>
          <p:spPr>
            <a:xfrm rot="5400000">
              <a:off x="2801907" y="577326"/>
              <a:ext cx="2341176" cy="1175891"/>
            </a:xfrm>
            <a:custGeom>
              <a:avLst/>
              <a:gdLst/>
              <a:ahLst/>
              <a:cxnLst/>
              <a:rect l="l" t="t" r="r" b="b"/>
              <a:pathLst>
                <a:path w="2346109" h="1177890" extrusionOk="0">
                  <a:moveTo>
                    <a:pt x="0" y="1177890"/>
                  </a:moveTo>
                  <a:lnTo>
                    <a:pt x="0" y="0"/>
                  </a:lnTo>
                  <a:lnTo>
                    <a:pt x="2346109" y="0"/>
                  </a:lnTo>
                  <a:cubicBezTo>
                    <a:pt x="2346109" y="429552"/>
                    <a:pt x="2231144" y="832251"/>
                    <a:pt x="2028377" y="1177890"/>
                  </a:cubicBezTo>
                  <a:close/>
                </a:path>
              </a:pathLst>
            </a:cu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7" name="Google Shape;157;p13"/>
            <p:cNvSpPr/>
            <p:nvPr/>
          </p:nvSpPr>
          <p:spPr>
            <a:xfrm rot="5400000">
              <a:off x="5320311" y="418545"/>
              <a:ext cx="2023605" cy="1175891"/>
            </a:xfrm>
            <a:custGeom>
              <a:avLst/>
              <a:gdLst/>
              <a:ahLst/>
              <a:cxnLst/>
              <a:rect l="l" t="t" r="r" b="b"/>
              <a:pathLst>
                <a:path w="2028375" h="1177562" extrusionOk="0">
                  <a:moveTo>
                    <a:pt x="0" y="1177562"/>
                  </a:moveTo>
                  <a:lnTo>
                    <a:pt x="0" y="0"/>
                  </a:lnTo>
                  <a:cubicBezTo>
                    <a:pt x="867468" y="3179"/>
                    <a:pt x="1624319" y="475526"/>
                    <a:pt x="2028375" y="1177562"/>
                  </a:cubicBezTo>
                  <a:close/>
                </a:path>
              </a:pathLst>
            </a:cu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8" name="Google Shape;158;p13"/>
            <p:cNvSpPr/>
            <p:nvPr/>
          </p:nvSpPr>
          <p:spPr>
            <a:xfrm rot="5400000">
              <a:off x="3985635" y="577326"/>
              <a:ext cx="2341176" cy="1175891"/>
            </a:xfrm>
            <a:custGeom>
              <a:avLst/>
              <a:gdLst/>
              <a:ahLst/>
              <a:cxnLst/>
              <a:rect l="l" t="t" r="r" b="b"/>
              <a:pathLst>
                <a:path w="2346724" h="1177890" extrusionOk="0">
                  <a:moveTo>
                    <a:pt x="0" y="1177890"/>
                  </a:moveTo>
                  <a:lnTo>
                    <a:pt x="0" y="0"/>
                  </a:lnTo>
                  <a:lnTo>
                    <a:pt x="2028990" y="0"/>
                  </a:lnTo>
                  <a:cubicBezTo>
                    <a:pt x="2231759" y="345641"/>
                    <a:pt x="2346724" y="748340"/>
                    <a:pt x="2346724" y="1177890"/>
                  </a:cubicBezTo>
                  <a:close/>
                </a:path>
              </a:pathLst>
            </a:cu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9" name="Google Shape;159;p13"/>
            <p:cNvSpPr/>
            <p:nvPr/>
          </p:nvSpPr>
          <p:spPr>
            <a:xfrm>
              <a:off x="2075393" y="-12700"/>
              <a:ext cx="4993620" cy="2481501"/>
            </a:xfrm>
            <a:custGeom>
              <a:avLst/>
              <a:gdLst/>
              <a:ahLst/>
              <a:cxnLst/>
              <a:rect l="l" t="t" r="r" b="b"/>
              <a:pathLst>
                <a:path w="4993620" h="2481740" extrusionOk="0">
                  <a:moveTo>
                    <a:pt x="0" y="0"/>
                  </a:moveTo>
                  <a:lnTo>
                    <a:pt x="4993620" y="0"/>
                  </a:lnTo>
                  <a:lnTo>
                    <a:pt x="4988358" y="153424"/>
                  </a:lnTo>
                  <a:cubicBezTo>
                    <a:pt x="4932242" y="982046"/>
                    <a:pt x="4466440" y="1733276"/>
                    <a:pt x="3739815" y="2150323"/>
                  </a:cubicBezTo>
                  <a:cubicBezTo>
                    <a:pt x="2964750" y="2595173"/>
                    <a:pt x="2011063" y="2591994"/>
                    <a:pt x="1238980" y="2141986"/>
                  </a:cubicBezTo>
                  <a:cubicBezTo>
                    <a:pt x="515153" y="1720104"/>
                    <a:pt x="54370" y="965785"/>
                    <a:pt x="3780" y="136807"/>
                  </a:cubicBezTo>
                  <a:close/>
                </a:path>
              </a:pathLst>
            </a:custGeom>
            <a:no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60" name="Google Shape;160;p13"/>
          <p:cNvSpPr txBox="1"/>
          <p:nvPr/>
        </p:nvSpPr>
        <p:spPr>
          <a:xfrm>
            <a:off x="701675" y="410210"/>
            <a:ext cx="10515600" cy="431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3200"/>
              <a:buFont typeface="Arial"/>
              <a:buNone/>
            </a:pPr>
            <a:r>
              <a:rPr lang="en-US" sz="3200" b="0" i="0" u="none" strike="noStrike" cap="none" dirty="0">
                <a:solidFill>
                  <a:schemeClr val="accent1"/>
                </a:solidFill>
                <a:latin typeface="Arial"/>
                <a:ea typeface="Arial"/>
                <a:cs typeface="Arial"/>
                <a:sym typeface="Arial"/>
              </a:rPr>
              <a:t>  Block Diagram of a Vending Machine:</a:t>
            </a:r>
            <a:endParaRPr sz="3200" b="0" i="0" u="none" strike="noStrike" cap="none" dirty="0">
              <a:solidFill>
                <a:schemeClr val="accent1"/>
              </a:solidFill>
              <a:latin typeface="Arial"/>
              <a:ea typeface="Arial"/>
              <a:cs typeface="Arial"/>
              <a:sym typeface="Arial"/>
            </a:endParaRPr>
          </a:p>
        </p:txBody>
      </p:sp>
      <p:pic>
        <p:nvPicPr>
          <p:cNvPr id="161" name="Google Shape;161;p13"/>
          <p:cNvPicPr preferRelativeResize="0"/>
          <p:nvPr/>
        </p:nvPicPr>
        <p:blipFill rotWithShape="1">
          <a:blip r:embed="rId3">
            <a:alphaModFix/>
          </a:blip>
          <a:srcRect/>
          <a:stretch/>
        </p:blipFill>
        <p:spPr>
          <a:xfrm>
            <a:off x="2529840" y="1144270"/>
            <a:ext cx="7474585" cy="51396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cxnSp>
        <p:nvCxnSpPr>
          <p:cNvPr id="166" name="Google Shape;166;p14"/>
          <p:cNvCxnSpPr/>
          <p:nvPr/>
        </p:nvCxnSpPr>
        <p:spPr>
          <a:xfrm>
            <a:off x="4384675" y="1158240"/>
            <a:ext cx="64135" cy="5154930"/>
          </a:xfrm>
          <a:prstGeom prst="straightConnector1">
            <a:avLst/>
          </a:prstGeom>
          <a:noFill/>
          <a:ln w="25400" cap="flat" cmpd="sng">
            <a:solidFill>
              <a:srgbClr val="B1C4D3"/>
            </a:solidFill>
            <a:prstDash val="solid"/>
            <a:miter lim="8000"/>
            <a:headEnd type="none" w="sm" len="sm"/>
            <a:tailEnd type="none" w="sm" len="sm"/>
          </a:ln>
        </p:spPr>
      </p:cxnSp>
      <p:sp>
        <p:nvSpPr>
          <p:cNvPr id="167" name="Google Shape;167;p14"/>
          <p:cNvSpPr txBox="1"/>
          <p:nvPr/>
        </p:nvSpPr>
        <p:spPr>
          <a:xfrm>
            <a:off x="5092700" y="819150"/>
            <a:ext cx="2944813" cy="78581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5400"/>
              <a:buFont typeface="Arial"/>
              <a:buNone/>
            </a:pPr>
            <a:endParaRPr sz="5400" b="1" i="0" u="none" strike="noStrike" cap="none">
              <a:solidFill>
                <a:schemeClr val="accent1"/>
              </a:solidFill>
              <a:latin typeface="Arial"/>
              <a:ea typeface="Arial"/>
              <a:cs typeface="Arial"/>
              <a:sym typeface="Arial"/>
            </a:endParaRPr>
          </a:p>
        </p:txBody>
      </p:sp>
      <p:sp>
        <p:nvSpPr>
          <p:cNvPr id="168" name="Google Shape;168;p14"/>
          <p:cNvSpPr txBox="1"/>
          <p:nvPr/>
        </p:nvSpPr>
        <p:spPr>
          <a:xfrm>
            <a:off x="838200" y="387350"/>
            <a:ext cx="10515600" cy="431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3200"/>
              <a:buFont typeface="Arial"/>
              <a:buNone/>
            </a:pPr>
            <a:r>
              <a:rPr lang="en-US" sz="3200" b="0" i="0" u="none" strike="noStrike" cap="none" dirty="0">
                <a:solidFill>
                  <a:schemeClr val="accent1"/>
                </a:solidFill>
                <a:latin typeface="Arial"/>
                <a:ea typeface="Arial"/>
                <a:cs typeface="Arial"/>
                <a:sym typeface="Arial"/>
              </a:rPr>
              <a:t> Working of a Vending Machine:</a:t>
            </a:r>
            <a:endParaRPr sz="3200" b="0" i="0" u="none" strike="noStrike" cap="none" dirty="0">
              <a:solidFill>
                <a:schemeClr val="accent1"/>
              </a:solidFill>
              <a:latin typeface="Arial"/>
              <a:ea typeface="Arial"/>
              <a:cs typeface="Arial"/>
              <a:sym typeface="Arial"/>
            </a:endParaRPr>
          </a:p>
        </p:txBody>
      </p:sp>
      <p:pic>
        <p:nvPicPr>
          <p:cNvPr id="169" name="Google Shape;169;p14"/>
          <p:cNvPicPr preferRelativeResize="0"/>
          <p:nvPr/>
        </p:nvPicPr>
        <p:blipFill rotWithShape="1">
          <a:blip r:embed="rId3">
            <a:alphaModFix/>
          </a:blip>
          <a:srcRect/>
          <a:stretch/>
        </p:blipFill>
        <p:spPr>
          <a:xfrm>
            <a:off x="702839" y="2018907"/>
            <a:ext cx="3403689" cy="2477068"/>
          </a:xfrm>
          <a:prstGeom prst="rect">
            <a:avLst/>
          </a:prstGeom>
          <a:noFill/>
          <a:ln>
            <a:noFill/>
          </a:ln>
        </p:spPr>
      </p:pic>
      <p:sp>
        <p:nvSpPr>
          <p:cNvPr id="170" name="Google Shape;170;p14"/>
          <p:cNvSpPr/>
          <p:nvPr/>
        </p:nvSpPr>
        <p:spPr>
          <a:xfrm>
            <a:off x="4578985" y="1043940"/>
            <a:ext cx="7194550" cy="5098415"/>
          </a:xfrm>
          <a:prstGeom prst="rect">
            <a:avLst/>
          </a:prstGeom>
          <a:noFill/>
          <a:ln>
            <a:noFill/>
          </a:ln>
        </p:spPr>
        <p:txBody>
          <a:bodyPr spcFirstLastPara="1" wrap="square" lIns="91425" tIns="45700" rIns="91425" bIns="45700" anchor="t" anchorCtr="0">
            <a:noAutofit/>
          </a:bodyPr>
          <a:lstStyle/>
          <a:p>
            <a:pPr marL="228600" marR="0" lvl="0" indent="-228600" algn="l" rtl="0">
              <a:lnSpc>
                <a:spcPct val="150000"/>
              </a:lnSpc>
              <a:spcBef>
                <a:spcPts val="0"/>
              </a:spcBef>
              <a:spcAft>
                <a:spcPts val="0"/>
              </a:spcAft>
              <a:buClr>
                <a:srgbClr val="2F2F2F"/>
              </a:buClr>
              <a:buSzPts val="2000"/>
              <a:buFont typeface="Arial"/>
              <a:buChar char="•"/>
            </a:pPr>
            <a:r>
              <a:rPr lang="en-US" sz="2000" b="0" i="0" u="none" strike="noStrike" cap="none">
                <a:solidFill>
                  <a:srgbClr val="2F2F2F"/>
                </a:solidFill>
                <a:latin typeface="Arial"/>
                <a:ea typeface="Arial"/>
                <a:cs typeface="Arial"/>
                <a:sym typeface="Arial"/>
              </a:rPr>
              <a:t>Vending machines use light sensors to measure the size of a coin and electromagnets to detect the material of coin</a:t>
            </a:r>
            <a:endParaRPr sz="2000" b="0" i="0" u="none" strike="noStrike" cap="none">
              <a:solidFill>
                <a:srgbClr val="2F2F2F"/>
              </a:solidFill>
              <a:latin typeface="Arial"/>
              <a:ea typeface="Arial"/>
              <a:cs typeface="Arial"/>
              <a:sym typeface="Arial"/>
            </a:endParaRPr>
          </a:p>
          <a:p>
            <a:pPr marL="228600" marR="0" lvl="0" indent="-228600" algn="l" rtl="0">
              <a:lnSpc>
                <a:spcPct val="150000"/>
              </a:lnSpc>
              <a:spcBef>
                <a:spcPts val="1000"/>
              </a:spcBef>
              <a:spcAft>
                <a:spcPts val="0"/>
              </a:spcAft>
              <a:buClr>
                <a:srgbClr val="2F2F2F"/>
              </a:buClr>
              <a:buSzPts val="2000"/>
              <a:buFont typeface="Arial"/>
              <a:buChar char="•"/>
            </a:pPr>
            <a:r>
              <a:rPr lang="en-US" sz="2000" b="0" i="0" u="none" strike="noStrike" cap="none">
                <a:solidFill>
                  <a:srgbClr val="2F2F2F"/>
                </a:solidFill>
                <a:latin typeface="Arial"/>
                <a:ea typeface="Arial"/>
                <a:cs typeface="Arial"/>
                <a:sym typeface="Arial"/>
              </a:rPr>
              <a:t>If it isn’t quite the right size, or was made using different material, then the coin will be rejected and go to the rejection chute, delivering it back to the customer</a:t>
            </a:r>
            <a:endParaRPr sz="2000" b="0" i="0" u="none" strike="noStrike" cap="none">
              <a:solidFill>
                <a:srgbClr val="2F2F2F"/>
              </a:solidFill>
              <a:latin typeface="Arial"/>
              <a:ea typeface="Arial"/>
              <a:cs typeface="Arial"/>
              <a:sym typeface="Arial"/>
            </a:endParaRPr>
          </a:p>
          <a:p>
            <a:pPr marL="228600" marR="0" lvl="0" indent="-228600" algn="l" rtl="0">
              <a:lnSpc>
                <a:spcPct val="150000"/>
              </a:lnSpc>
              <a:spcBef>
                <a:spcPts val="1000"/>
              </a:spcBef>
              <a:spcAft>
                <a:spcPts val="0"/>
              </a:spcAft>
              <a:buClr>
                <a:srgbClr val="2F2F2F"/>
              </a:buClr>
              <a:buSzPts val="2000"/>
              <a:buFont typeface="Arial"/>
              <a:buChar char="•"/>
            </a:pPr>
            <a:r>
              <a:rPr lang="en-US" sz="2000" b="0" i="0" u="none" strike="noStrike" cap="none">
                <a:solidFill>
                  <a:srgbClr val="2F2F2F"/>
                </a:solidFill>
                <a:latin typeface="Arial"/>
                <a:ea typeface="Arial"/>
                <a:cs typeface="Arial"/>
                <a:sym typeface="Arial"/>
              </a:rPr>
              <a:t>When it is the right coin, it will go on to the sorting section, where it is sorted and placed in the right column, based on the size</a:t>
            </a:r>
            <a:endParaRPr sz="2000" b="0" i="0" u="none" strike="noStrike" cap="none">
              <a:solidFill>
                <a:srgbClr val="2F2F2F"/>
              </a:solidFill>
              <a:latin typeface="Arial"/>
              <a:ea typeface="Arial"/>
              <a:cs typeface="Arial"/>
              <a:sym typeface="Arial"/>
            </a:endParaRPr>
          </a:p>
          <a:p>
            <a:pPr marL="228600" marR="0" lvl="0" indent="-228600" algn="l" rtl="0">
              <a:lnSpc>
                <a:spcPct val="150000"/>
              </a:lnSpc>
              <a:spcBef>
                <a:spcPts val="1000"/>
              </a:spcBef>
              <a:spcAft>
                <a:spcPts val="0"/>
              </a:spcAft>
              <a:buClr>
                <a:srgbClr val="2F2F2F"/>
              </a:buClr>
              <a:buSzPts val="2000"/>
              <a:buFont typeface="Arial"/>
              <a:buChar char="•"/>
            </a:pPr>
            <a:r>
              <a:rPr lang="en-US" sz="2000" b="0" i="0" u="none" strike="noStrike" cap="none">
                <a:solidFill>
                  <a:srgbClr val="2F2F2F"/>
                </a:solidFill>
                <a:latin typeface="Arial"/>
                <a:ea typeface="Arial"/>
                <a:cs typeface="Arial"/>
                <a:sym typeface="Arial"/>
              </a:rPr>
              <a:t>While the previous process takes place, the machine will be on idle, waiting for the customer to choose their snack.</a:t>
            </a:r>
            <a:endParaRPr sz="2000" b="0" i="0" u="none" strike="noStrike" cap="none">
              <a:solidFill>
                <a:srgbClr val="2F2F2F"/>
              </a:solidFill>
              <a:latin typeface="Arial"/>
              <a:ea typeface="Arial"/>
              <a:cs typeface="Arial"/>
              <a:sym typeface="Arial"/>
            </a:endParaRPr>
          </a:p>
          <a:p>
            <a:pPr marL="228600" marR="0" lvl="0" indent="-101600" algn="l" rtl="0">
              <a:lnSpc>
                <a:spcPct val="150000"/>
              </a:lnSpc>
              <a:spcBef>
                <a:spcPts val="1000"/>
              </a:spcBef>
              <a:spcAft>
                <a:spcPts val="0"/>
              </a:spcAft>
              <a:buClr>
                <a:schemeClr val="dk1"/>
              </a:buClr>
              <a:buSzPts val="2000"/>
              <a:buFont typeface="Arial"/>
              <a:buNone/>
            </a:pPr>
            <a:endParaRPr sz="2000" b="0" i="0" u="none" strike="noStrike" cap="none">
              <a:solidFill>
                <a:srgbClr val="2F2F2F"/>
              </a:solidFill>
              <a:latin typeface="Arial"/>
              <a:ea typeface="Arial"/>
              <a:cs typeface="Arial"/>
              <a:sym typeface="Arial"/>
            </a:endParaRPr>
          </a:p>
          <a:p>
            <a:pPr marL="0" marR="0" lvl="0" indent="0" algn="l" rtl="0">
              <a:lnSpc>
                <a:spcPct val="150000"/>
              </a:lnSpc>
              <a:spcBef>
                <a:spcPts val="1000"/>
              </a:spcBef>
              <a:spcAft>
                <a:spcPts val="0"/>
              </a:spcAft>
              <a:buClr>
                <a:schemeClr val="dk1"/>
              </a:buClr>
              <a:buSzPts val="2000"/>
              <a:buFont typeface="Arial"/>
              <a:buNone/>
            </a:pPr>
            <a:endParaRPr sz="2000" b="0" i="0" u="none" strike="noStrike" cap="none">
              <a:solidFill>
                <a:srgbClr val="2F2F2F"/>
              </a:solidFill>
              <a:latin typeface="Arial"/>
              <a:ea typeface="Arial"/>
              <a:cs typeface="Arial"/>
              <a:sym typeface="Arial"/>
            </a:endParaRPr>
          </a:p>
          <a:p>
            <a:pPr marL="228600" marR="0" lvl="0" indent="-101600" algn="l" rtl="0">
              <a:lnSpc>
                <a:spcPct val="150000"/>
              </a:lnSpc>
              <a:spcBef>
                <a:spcPts val="1000"/>
              </a:spcBef>
              <a:spcAft>
                <a:spcPts val="0"/>
              </a:spcAft>
              <a:buClr>
                <a:schemeClr val="dk1"/>
              </a:buClr>
              <a:buSzPts val="2000"/>
              <a:buFont typeface="Arial"/>
              <a:buNone/>
            </a:pPr>
            <a:endParaRPr sz="2000" b="0" i="0" u="none" strike="noStrike" cap="none">
              <a:solidFill>
                <a:srgbClr val="2F2F2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5"/>
          <p:cNvSpPr/>
          <p:nvPr/>
        </p:nvSpPr>
        <p:spPr>
          <a:xfrm>
            <a:off x="10824845" y="5709285"/>
            <a:ext cx="774700" cy="774700"/>
          </a:xfrm>
          <a:prstGeom prst="ellipse">
            <a:avLst/>
          </a:pr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6" name="Google Shape;176;p15"/>
          <p:cNvSpPr/>
          <p:nvPr/>
        </p:nvSpPr>
        <p:spPr>
          <a:xfrm rot="10800000">
            <a:off x="9743440" y="5790565"/>
            <a:ext cx="342900" cy="342900"/>
          </a:xfrm>
          <a:prstGeom prst="ellipse">
            <a:avLst/>
          </a:pr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7" name="Google Shape;177;p15"/>
          <p:cNvSpPr/>
          <p:nvPr/>
        </p:nvSpPr>
        <p:spPr>
          <a:xfrm rot="10800000">
            <a:off x="11599545" y="5447665"/>
            <a:ext cx="342900" cy="34290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8" name="Google Shape;178;p15"/>
          <p:cNvSpPr/>
          <p:nvPr/>
        </p:nvSpPr>
        <p:spPr>
          <a:xfrm rot="10800000">
            <a:off x="10967085" y="4930140"/>
            <a:ext cx="215900" cy="215900"/>
          </a:xfrm>
          <a:prstGeom prst="ellipse">
            <a:avLst/>
          </a:pr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9" name="Google Shape;179;p15"/>
          <p:cNvSpPr txBox="1">
            <a:spLocks noGrp="1"/>
          </p:cNvSpPr>
          <p:nvPr>
            <p:ph type="body" idx="1"/>
          </p:nvPr>
        </p:nvSpPr>
        <p:spPr>
          <a:xfrm>
            <a:off x="838200" y="595630"/>
            <a:ext cx="10515600" cy="5610225"/>
          </a:xfrm>
          <a:prstGeom prst="rect">
            <a:avLst/>
          </a:prstGeom>
          <a:noFill/>
          <a:ln>
            <a:noFill/>
          </a:ln>
        </p:spPr>
        <p:txBody>
          <a:bodyPr spcFirstLastPara="1" wrap="square" lIns="91425" tIns="45700" rIns="91425" bIns="45700" anchor="t" anchorCtr="0">
            <a:noAutofit/>
          </a:bodyPr>
          <a:lstStyle/>
          <a:p>
            <a:pPr marL="449580" lvl="0" indent="-449580" algn="l" rtl="0">
              <a:lnSpc>
                <a:spcPct val="150000"/>
              </a:lnSpc>
              <a:spcBef>
                <a:spcPts val="0"/>
              </a:spcBef>
              <a:spcAft>
                <a:spcPts val="0"/>
              </a:spcAft>
              <a:buClr>
                <a:srgbClr val="303030"/>
              </a:buClr>
              <a:buSzPts val="2000"/>
              <a:buFont typeface="Arial"/>
              <a:buChar char="•"/>
            </a:pPr>
            <a:r>
              <a:rPr lang="en-US" sz="2000" dirty="0">
                <a:solidFill>
                  <a:srgbClr val="2F2F2F"/>
                </a:solidFill>
                <a:latin typeface="Arial"/>
                <a:ea typeface="Arial"/>
                <a:cs typeface="Arial"/>
                <a:sym typeface="Arial"/>
              </a:rPr>
              <a:t>Behind the keys, there is a mini-sized computer which keeps track of the payment, so if the payment doesn’t enough, particular snack cannot be accessed</a:t>
            </a:r>
            <a:endParaRPr sz="2000" dirty="0">
              <a:solidFill>
                <a:srgbClr val="2F2F2F"/>
              </a:solidFill>
              <a:latin typeface="Arial"/>
              <a:ea typeface="Arial"/>
              <a:cs typeface="Arial"/>
              <a:sym typeface="Arial"/>
            </a:endParaRPr>
          </a:p>
          <a:p>
            <a:pPr marL="449580" lvl="0" indent="-449580" algn="l" rtl="0">
              <a:lnSpc>
                <a:spcPct val="150000"/>
              </a:lnSpc>
              <a:spcBef>
                <a:spcPts val="1000"/>
              </a:spcBef>
              <a:spcAft>
                <a:spcPts val="0"/>
              </a:spcAft>
              <a:buClr>
                <a:srgbClr val="303030"/>
              </a:buClr>
              <a:buSzPts val="2000"/>
              <a:buFont typeface="Arial"/>
              <a:buChar char="•"/>
            </a:pPr>
            <a:r>
              <a:rPr lang="en-US" sz="2000" dirty="0">
                <a:solidFill>
                  <a:srgbClr val="2F2F2F"/>
                </a:solidFill>
                <a:latin typeface="Arial"/>
                <a:ea typeface="Arial"/>
                <a:cs typeface="Arial"/>
                <a:sym typeface="Arial"/>
              </a:rPr>
              <a:t>The computer orders 1 out of 32 matchbox-sized motors, to turn the spiral coil 360 degrees, so the snack in the front side of the machine will fall into the release chamber, and the customer can take the snack out from the chamber</a:t>
            </a:r>
            <a:endParaRPr sz="2000" dirty="0">
              <a:solidFill>
                <a:srgbClr val="2F2F2F"/>
              </a:solidFill>
              <a:latin typeface="Arial"/>
              <a:ea typeface="Arial"/>
              <a:cs typeface="Arial"/>
              <a:sym typeface="Arial"/>
            </a:endParaRPr>
          </a:p>
          <a:p>
            <a:pPr marL="449580" lvl="0" indent="-449580" algn="l" rtl="0">
              <a:lnSpc>
                <a:spcPct val="150000"/>
              </a:lnSpc>
              <a:spcBef>
                <a:spcPts val="1000"/>
              </a:spcBef>
              <a:spcAft>
                <a:spcPts val="0"/>
              </a:spcAft>
              <a:buClr>
                <a:srgbClr val="303030"/>
              </a:buClr>
              <a:buSzPts val="2000"/>
              <a:buFont typeface="Arial"/>
              <a:buChar char="•"/>
            </a:pPr>
            <a:r>
              <a:rPr lang="en-US" sz="2000" dirty="0">
                <a:solidFill>
                  <a:srgbClr val="2F2F2F"/>
                </a:solidFill>
                <a:latin typeface="Arial"/>
                <a:ea typeface="Arial"/>
                <a:cs typeface="Arial"/>
                <a:sym typeface="Arial"/>
              </a:rPr>
              <a:t>To overcome the problem of the snack getting stuck in the machine, when the snack falls to the chamber, it breaks a line of ten infrared beams</a:t>
            </a:r>
            <a:endParaRPr sz="2000" dirty="0">
              <a:solidFill>
                <a:srgbClr val="2F2F2F"/>
              </a:solidFill>
              <a:latin typeface="Arial"/>
              <a:ea typeface="Arial"/>
              <a:cs typeface="Arial"/>
              <a:sym typeface="Arial"/>
            </a:endParaRPr>
          </a:p>
          <a:p>
            <a:pPr marL="449580" lvl="0" indent="-449580" algn="l" rtl="0">
              <a:lnSpc>
                <a:spcPct val="150000"/>
              </a:lnSpc>
              <a:spcBef>
                <a:spcPts val="1000"/>
              </a:spcBef>
              <a:spcAft>
                <a:spcPts val="0"/>
              </a:spcAft>
              <a:buClr>
                <a:srgbClr val="303030"/>
              </a:buClr>
              <a:buSzPts val="2000"/>
              <a:buFont typeface="Arial"/>
              <a:buChar char="•"/>
            </a:pPr>
            <a:r>
              <a:rPr lang="en-US" sz="2000" dirty="0">
                <a:solidFill>
                  <a:srgbClr val="2F2F2F"/>
                </a:solidFill>
                <a:latin typeface="Arial"/>
                <a:ea typeface="Arial"/>
                <a:cs typeface="Arial"/>
                <a:sym typeface="Arial"/>
              </a:rPr>
              <a:t>If nothing crosses the beam, that means the snack isn’t delivered yet</a:t>
            </a:r>
            <a:endParaRPr sz="2000" dirty="0">
              <a:solidFill>
                <a:srgbClr val="2F2F2F"/>
              </a:solidFill>
              <a:latin typeface="Arial"/>
              <a:ea typeface="Arial"/>
              <a:cs typeface="Arial"/>
              <a:sym typeface="Arial"/>
            </a:endParaRPr>
          </a:p>
          <a:p>
            <a:pPr marL="449580" lvl="0" indent="-449580" algn="l" rtl="0">
              <a:lnSpc>
                <a:spcPct val="150000"/>
              </a:lnSpc>
              <a:spcBef>
                <a:spcPts val="1000"/>
              </a:spcBef>
              <a:spcAft>
                <a:spcPts val="0"/>
              </a:spcAft>
              <a:buClr>
                <a:srgbClr val="303030"/>
              </a:buClr>
              <a:buSzPts val="2000"/>
              <a:buFont typeface="Arial"/>
              <a:buChar char="•"/>
            </a:pPr>
            <a:r>
              <a:rPr lang="en-US" sz="2000" dirty="0">
                <a:solidFill>
                  <a:srgbClr val="2F2F2F"/>
                </a:solidFill>
                <a:latin typeface="Arial"/>
                <a:ea typeface="Arial"/>
                <a:cs typeface="Arial"/>
                <a:sym typeface="Arial"/>
              </a:rPr>
              <a:t>In that case, </a:t>
            </a:r>
            <a:r>
              <a:rPr lang="en-US" sz="2000" dirty="0" err="1">
                <a:solidFill>
                  <a:srgbClr val="2F2F2F"/>
                </a:solidFill>
                <a:latin typeface="Arial"/>
                <a:ea typeface="Arial"/>
                <a:cs typeface="Arial"/>
                <a:sym typeface="Arial"/>
              </a:rPr>
              <a:t>thr</a:t>
            </a:r>
            <a:r>
              <a:rPr lang="en-US" sz="2000" dirty="0">
                <a:solidFill>
                  <a:srgbClr val="2F2F2F"/>
                </a:solidFill>
                <a:latin typeface="Arial"/>
                <a:ea typeface="Arial"/>
                <a:cs typeface="Arial"/>
                <a:sym typeface="Arial"/>
              </a:rPr>
              <a:t> computer tells the motors to turns 360 degrees again, </a:t>
            </a:r>
            <a:r>
              <a:rPr lang="en-US" sz="2000" dirty="0" err="1">
                <a:solidFill>
                  <a:srgbClr val="2F2F2F"/>
                </a:solidFill>
                <a:latin typeface="Arial"/>
                <a:ea typeface="Arial"/>
                <a:cs typeface="Arial"/>
                <a:sym typeface="Arial"/>
              </a:rPr>
              <a:t>untill</a:t>
            </a:r>
            <a:r>
              <a:rPr lang="en-US" sz="2000" dirty="0">
                <a:solidFill>
                  <a:srgbClr val="2F2F2F"/>
                </a:solidFill>
                <a:latin typeface="Arial"/>
                <a:ea typeface="Arial"/>
                <a:cs typeface="Arial"/>
                <a:sym typeface="Arial"/>
              </a:rPr>
              <a:t> something crosses the beam, and the snack is delivered</a:t>
            </a:r>
            <a:endParaRPr dirty="0">
              <a:latin typeface="Arial"/>
              <a:ea typeface="Arial"/>
              <a:cs typeface="Arial"/>
              <a:sym typeface="Arial"/>
            </a:endParaRPr>
          </a:p>
          <a:p>
            <a:pPr marL="449580" lvl="0" indent="-327660" algn="l" rtl="0">
              <a:lnSpc>
                <a:spcPct val="120000"/>
              </a:lnSpc>
              <a:spcBef>
                <a:spcPts val="1000"/>
              </a:spcBef>
              <a:spcAft>
                <a:spcPts val="0"/>
              </a:spcAft>
              <a:buSzPts val="1920"/>
              <a:buNone/>
            </a:pPr>
            <a:endParaRPr dirty="0"/>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6"/>
          <p:cNvSpPr/>
          <p:nvPr/>
        </p:nvSpPr>
        <p:spPr>
          <a:xfrm>
            <a:off x="10824845" y="5709285"/>
            <a:ext cx="774700" cy="774700"/>
          </a:xfrm>
          <a:prstGeom prst="ellipse">
            <a:avLst/>
          </a:pr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5" name="Google Shape;185;p16"/>
          <p:cNvSpPr/>
          <p:nvPr/>
        </p:nvSpPr>
        <p:spPr>
          <a:xfrm rot="10800000">
            <a:off x="9743440" y="5790565"/>
            <a:ext cx="342900" cy="342900"/>
          </a:xfrm>
          <a:prstGeom prst="ellipse">
            <a:avLst/>
          </a:pr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6" name="Google Shape;186;p16"/>
          <p:cNvSpPr/>
          <p:nvPr/>
        </p:nvSpPr>
        <p:spPr>
          <a:xfrm rot="10800000">
            <a:off x="11599545" y="5447665"/>
            <a:ext cx="342900" cy="342900"/>
          </a:xfrm>
          <a:prstGeom prst="ellipse">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7" name="Google Shape;187;p16"/>
          <p:cNvSpPr/>
          <p:nvPr/>
        </p:nvSpPr>
        <p:spPr>
          <a:xfrm rot="10800000">
            <a:off x="10967085" y="4930140"/>
            <a:ext cx="215900" cy="215900"/>
          </a:xfrm>
          <a:prstGeom prst="ellipse">
            <a:avLst/>
          </a:pr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8" name="Google Shape;188;p16"/>
          <p:cNvSpPr/>
          <p:nvPr/>
        </p:nvSpPr>
        <p:spPr>
          <a:xfrm>
            <a:off x="937895" y="410845"/>
            <a:ext cx="10316210" cy="2861310"/>
          </a:xfrm>
          <a:prstGeom prst="rect">
            <a:avLst/>
          </a:prstGeom>
          <a:noFill/>
          <a:ln>
            <a:noFill/>
          </a:ln>
        </p:spPr>
        <p:txBody>
          <a:bodyPr spcFirstLastPara="1" wrap="square" lIns="91425" tIns="45700" rIns="91425" bIns="45700" anchor="t" anchorCtr="0">
            <a:noAutofit/>
          </a:bodyPr>
          <a:lstStyle/>
          <a:p>
            <a:pPr marL="0" marR="0" lvl="0" indent="-127000" algn="l" rtl="0">
              <a:lnSpc>
                <a:spcPct val="150000"/>
              </a:lnSpc>
              <a:spcBef>
                <a:spcPts val="0"/>
              </a:spcBef>
              <a:spcAft>
                <a:spcPts val="0"/>
              </a:spcAft>
              <a:buClr>
                <a:srgbClr val="2F2F2F"/>
              </a:buClr>
              <a:buSzPts val="2000"/>
              <a:buFont typeface="Arial"/>
              <a:buChar char="•"/>
            </a:pPr>
            <a:r>
              <a:rPr lang="en-US" sz="2000" b="0" i="0" u="none" strike="noStrike" cap="none" dirty="0">
                <a:solidFill>
                  <a:srgbClr val="2F2F2F"/>
                </a:solidFill>
                <a:latin typeface="Arial"/>
                <a:ea typeface="Arial"/>
                <a:cs typeface="Arial"/>
                <a:sym typeface="Arial"/>
              </a:rPr>
              <a:t> After that, the computer counts the right amount of change to be returned, and the chamber that has </a:t>
            </a:r>
            <a:r>
              <a:rPr lang="en-US" sz="2000" b="0" i="0" u="none" strike="noStrike" cap="none" dirty="0" err="1">
                <a:solidFill>
                  <a:srgbClr val="2F2F2F"/>
                </a:solidFill>
                <a:latin typeface="Arial"/>
                <a:ea typeface="Arial"/>
                <a:cs typeface="Arial"/>
                <a:sym typeface="Arial"/>
              </a:rPr>
              <a:t>coloumn</a:t>
            </a:r>
            <a:r>
              <a:rPr lang="en-US" sz="2000" b="0" i="0" u="none" strike="noStrike" cap="none" dirty="0">
                <a:solidFill>
                  <a:srgbClr val="2F2F2F"/>
                </a:solidFill>
                <a:latin typeface="Arial"/>
                <a:ea typeface="Arial"/>
                <a:cs typeface="Arial"/>
                <a:sym typeface="Arial"/>
              </a:rPr>
              <a:t> of stacked coin will release the coins one by one, </a:t>
            </a:r>
            <a:r>
              <a:rPr lang="en-US" sz="2000" b="0" i="0" u="none" strike="noStrike" cap="none" dirty="0" err="1">
                <a:solidFill>
                  <a:srgbClr val="2F2F2F"/>
                </a:solidFill>
                <a:latin typeface="Arial"/>
                <a:ea typeface="Arial"/>
                <a:cs typeface="Arial"/>
                <a:sym typeface="Arial"/>
              </a:rPr>
              <a:t>untill</a:t>
            </a:r>
            <a:r>
              <a:rPr lang="en-US" sz="2000" b="0" i="0" u="none" strike="noStrike" cap="none" dirty="0">
                <a:solidFill>
                  <a:srgbClr val="2F2F2F"/>
                </a:solidFill>
                <a:latin typeface="Arial"/>
                <a:ea typeface="Arial"/>
                <a:cs typeface="Arial"/>
                <a:sym typeface="Arial"/>
              </a:rPr>
              <a:t> the right changes has been delivered</a:t>
            </a:r>
            <a:endParaRPr sz="2000" b="0" i="0" u="none" strike="noStrike" cap="none" dirty="0">
              <a:solidFill>
                <a:srgbClr val="2F2F2F"/>
              </a:solidFill>
              <a:latin typeface="Arial"/>
              <a:ea typeface="Arial"/>
              <a:cs typeface="Arial"/>
              <a:sym typeface="Arial"/>
            </a:endParaRPr>
          </a:p>
          <a:p>
            <a:pPr marL="0" marR="0" lvl="0" indent="-127000" algn="l" rtl="0">
              <a:lnSpc>
                <a:spcPct val="150000"/>
              </a:lnSpc>
              <a:spcBef>
                <a:spcPts val="0"/>
              </a:spcBef>
              <a:spcAft>
                <a:spcPts val="0"/>
              </a:spcAft>
              <a:buClr>
                <a:srgbClr val="2F2F2F"/>
              </a:buClr>
              <a:buSzPts val="2000"/>
              <a:buFont typeface="Arial"/>
              <a:buChar char="•"/>
            </a:pPr>
            <a:r>
              <a:rPr lang="en-US" sz="2000" b="0" i="0" u="none" strike="noStrike" cap="none" dirty="0">
                <a:solidFill>
                  <a:srgbClr val="2F2F2F"/>
                </a:solidFill>
                <a:latin typeface="Arial"/>
                <a:ea typeface="Arial"/>
                <a:cs typeface="Arial"/>
                <a:sym typeface="Arial"/>
              </a:rPr>
              <a:t> Once in a certain period of time, the owner of the vending machine comes and restock the product, and also collect the money inside the machine</a:t>
            </a:r>
            <a:endParaRPr sz="2000" b="0" i="0" u="none" strike="noStrike" cap="none" dirty="0">
              <a:solidFill>
                <a:srgbClr val="2F2F2F"/>
              </a:solidFill>
              <a:latin typeface="Arial"/>
              <a:ea typeface="Arial"/>
              <a:cs typeface="Arial"/>
              <a:sym typeface="Arial"/>
            </a:endParaRPr>
          </a:p>
          <a:p>
            <a:pPr marL="0" marR="0" lvl="0" indent="-127000" algn="l" rtl="0">
              <a:lnSpc>
                <a:spcPct val="150000"/>
              </a:lnSpc>
              <a:spcBef>
                <a:spcPts val="0"/>
              </a:spcBef>
              <a:spcAft>
                <a:spcPts val="0"/>
              </a:spcAft>
              <a:buClr>
                <a:srgbClr val="2F2F2F"/>
              </a:buClr>
              <a:buSzPts val="2000"/>
              <a:buFont typeface="Arial"/>
              <a:buChar char="•"/>
            </a:pPr>
            <a:r>
              <a:rPr lang="en-US" sz="2000" b="0" i="0" u="none" strike="noStrike" cap="none" dirty="0">
                <a:solidFill>
                  <a:srgbClr val="2F2F2F"/>
                </a:solidFill>
                <a:latin typeface="Arial"/>
                <a:ea typeface="Arial"/>
                <a:cs typeface="Arial"/>
                <a:sym typeface="Arial"/>
              </a:rPr>
              <a:t> Maintenance of the machine is important to keep the machine working properly</a:t>
            </a:r>
            <a:endParaRPr sz="2000" b="0" i="0" u="none" strike="noStrike" cap="none" dirty="0">
              <a:solidFill>
                <a:schemeClr val="dk1"/>
              </a:solidFill>
              <a:latin typeface="Arial"/>
              <a:ea typeface="Arial"/>
              <a:cs typeface="Arial"/>
              <a:sym typeface="Arial"/>
            </a:endParaRPr>
          </a:p>
        </p:txBody>
      </p:sp>
      <p:pic>
        <p:nvPicPr>
          <p:cNvPr id="189" name="Google Shape;189;p16"/>
          <p:cNvPicPr preferRelativeResize="0">
            <a:picLocks noGrp="1"/>
          </p:cNvPicPr>
          <p:nvPr>
            <p:ph type="body" idx="1"/>
          </p:nvPr>
        </p:nvPicPr>
        <p:blipFill rotWithShape="1">
          <a:blip r:embed="rId3">
            <a:alphaModFix/>
          </a:blip>
          <a:srcRect/>
          <a:stretch/>
        </p:blipFill>
        <p:spPr>
          <a:xfrm>
            <a:off x="3970020" y="3475990"/>
            <a:ext cx="4010025" cy="28295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grpSp>
        <p:nvGrpSpPr>
          <p:cNvPr id="194" name="Google Shape;194;p17"/>
          <p:cNvGrpSpPr/>
          <p:nvPr/>
        </p:nvGrpSpPr>
        <p:grpSpPr>
          <a:xfrm rot="-5400000">
            <a:off x="-238125" y="238125"/>
            <a:ext cx="1012825" cy="533400"/>
            <a:chOff x="2075393" y="-12700"/>
            <a:chExt cx="4993620" cy="2481501"/>
          </a:xfrm>
        </p:grpSpPr>
        <p:sp>
          <p:nvSpPr>
            <p:cNvPr id="195" name="Google Shape;195;p17"/>
            <p:cNvSpPr/>
            <p:nvPr/>
          </p:nvSpPr>
          <p:spPr>
            <a:xfrm rot="5400000">
              <a:off x="1792638" y="411157"/>
              <a:ext cx="2023605" cy="1175891"/>
            </a:xfrm>
            <a:custGeom>
              <a:avLst/>
              <a:gdLst/>
              <a:ahLst/>
              <a:cxnLst/>
              <a:rect l="l" t="t" r="r" b="b"/>
              <a:pathLst>
                <a:path w="2028376" h="1177563" extrusionOk="0">
                  <a:moveTo>
                    <a:pt x="0" y="1177563"/>
                  </a:moveTo>
                  <a:lnTo>
                    <a:pt x="0" y="0"/>
                  </a:lnTo>
                  <a:lnTo>
                    <a:pt x="2028376" y="0"/>
                  </a:lnTo>
                  <a:cubicBezTo>
                    <a:pt x="1624320" y="702037"/>
                    <a:pt x="867468" y="1174384"/>
                    <a:pt x="0" y="1177563"/>
                  </a:cubicBezTo>
                  <a:close/>
                </a:path>
              </a:pathLst>
            </a:cu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6" name="Google Shape;196;p17"/>
            <p:cNvSpPr/>
            <p:nvPr/>
          </p:nvSpPr>
          <p:spPr>
            <a:xfrm rot="5400000">
              <a:off x="2801907" y="577326"/>
              <a:ext cx="2341176" cy="1175891"/>
            </a:xfrm>
            <a:custGeom>
              <a:avLst/>
              <a:gdLst/>
              <a:ahLst/>
              <a:cxnLst/>
              <a:rect l="l" t="t" r="r" b="b"/>
              <a:pathLst>
                <a:path w="2346109" h="1177890" extrusionOk="0">
                  <a:moveTo>
                    <a:pt x="0" y="1177890"/>
                  </a:moveTo>
                  <a:lnTo>
                    <a:pt x="0" y="0"/>
                  </a:lnTo>
                  <a:lnTo>
                    <a:pt x="2346109" y="0"/>
                  </a:lnTo>
                  <a:cubicBezTo>
                    <a:pt x="2346109" y="429552"/>
                    <a:pt x="2231144" y="832251"/>
                    <a:pt x="2028377" y="1177890"/>
                  </a:cubicBezTo>
                  <a:close/>
                </a:path>
              </a:pathLst>
            </a:cu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7" name="Google Shape;197;p17"/>
            <p:cNvSpPr/>
            <p:nvPr/>
          </p:nvSpPr>
          <p:spPr>
            <a:xfrm rot="5400000">
              <a:off x="5320311" y="418545"/>
              <a:ext cx="2023605" cy="1175891"/>
            </a:xfrm>
            <a:custGeom>
              <a:avLst/>
              <a:gdLst/>
              <a:ahLst/>
              <a:cxnLst/>
              <a:rect l="l" t="t" r="r" b="b"/>
              <a:pathLst>
                <a:path w="2028375" h="1177562" extrusionOk="0">
                  <a:moveTo>
                    <a:pt x="0" y="1177562"/>
                  </a:moveTo>
                  <a:lnTo>
                    <a:pt x="0" y="0"/>
                  </a:lnTo>
                  <a:cubicBezTo>
                    <a:pt x="867468" y="3179"/>
                    <a:pt x="1624319" y="475526"/>
                    <a:pt x="2028375" y="1177562"/>
                  </a:cubicBezTo>
                  <a:close/>
                </a:path>
              </a:pathLst>
            </a:custGeom>
            <a:solidFill>
              <a:srgbClr val="89A6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8" name="Google Shape;198;p17"/>
            <p:cNvSpPr/>
            <p:nvPr/>
          </p:nvSpPr>
          <p:spPr>
            <a:xfrm rot="5400000">
              <a:off x="3985635" y="577326"/>
              <a:ext cx="2341176" cy="1175891"/>
            </a:xfrm>
            <a:custGeom>
              <a:avLst/>
              <a:gdLst/>
              <a:ahLst/>
              <a:cxnLst/>
              <a:rect l="l" t="t" r="r" b="b"/>
              <a:pathLst>
                <a:path w="2346724" h="1177890" extrusionOk="0">
                  <a:moveTo>
                    <a:pt x="0" y="1177890"/>
                  </a:moveTo>
                  <a:lnTo>
                    <a:pt x="0" y="0"/>
                  </a:lnTo>
                  <a:lnTo>
                    <a:pt x="2028990" y="0"/>
                  </a:lnTo>
                  <a:cubicBezTo>
                    <a:pt x="2231759" y="345641"/>
                    <a:pt x="2346724" y="748340"/>
                    <a:pt x="2346724" y="1177890"/>
                  </a:cubicBezTo>
                  <a:close/>
                </a:path>
              </a:pathLst>
            </a:custGeom>
            <a:solidFill>
              <a:srgbClr val="EBB9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9" name="Google Shape;199;p17"/>
            <p:cNvSpPr/>
            <p:nvPr/>
          </p:nvSpPr>
          <p:spPr>
            <a:xfrm>
              <a:off x="2075393" y="-12700"/>
              <a:ext cx="4993620" cy="2481501"/>
            </a:xfrm>
            <a:custGeom>
              <a:avLst/>
              <a:gdLst/>
              <a:ahLst/>
              <a:cxnLst/>
              <a:rect l="l" t="t" r="r" b="b"/>
              <a:pathLst>
                <a:path w="4993620" h="2481740" extrusionOk="0">
                  <a:moveTo>
                    <a:pt x="0" y="0"/>
                  </a:moveTo>
                  <a:lnTo>
                    <a:pt x="4993620" y="0"/>
                  </a:lnTo>
                  <a:lnTo>
                    <a:pt x="4988358" y="153424"/>
                  </a:lnTo>
                  <a:cubicBezTo>
                    <a:pt x="4932242" y="982046"/>
                    <a:pt x="4466440" y="1733276"/>
                    <a:pt x="3739815" y="2150323"/>
                  </a:cubicBezTo>
                  <a:cubicBezTo>
                    <a:pt x="2964750" y="2595173"/>
                    <a:pt x="2011063" y="2591994"/>
                    <a:pt x="1238980" y="2141986"/>
                  </a:cubicBezTo>
                  <a:cubicBezTo>
                    <a:pt x="515153" y="1720104"/>
                    <a:pt x="54370" y="965785"/>
                    <a:pt x="3780" y="136807"/>
                  </a:cubicBezTo>
                  <a:close/>
                </a:path>
              </a:pathLst>
            </a:custGeom>
            <a:no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00" name="Google Shape;200;p17"/>
          <p:cNvSpPr txBox="1"/>
          <p:nvPr/>
        </p:nvSpPr>
        <p:spPr>
          <a:xfrm>
            <a:off x="838200" y="410845"/>
            <a:ext cx="10515600" cy="431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3200"/>
              <a:buFont typeface="Arial"/>
              <a:buNone/>
            </a:pPr>
            <a:r>
              <a:rPr lang="en-US" sz="3200" b="0" i="0" u="none" strike="noStrike" cap="none" dirty="0">
                <a:solidFill>
                  <a:schemeClr val="accent1"/>
                </a:solidFill>
                <a:latin typeface="Arial"/>
                <a:ea typeface="Arial"/>
                <a:cs typeface="Arial"/>
                <a:sym typeface="Arial"/>
              </a:rPr>
              <a:t>  Materials required for vending machine</a:t>
            </a:r>
            <a:endParaRPr sz="3200" b="0" i="0" u="none" strike="noStrike" cap="none" dirty="0">
              <a:solidFill>
                <a:schemeClr val="accent1"/>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3200"/>
              <a:buFont typeface="Arial"/>
              <a:buNone/>
            </a:pPr>
            <a:endParaRPr sz="3200" b="0" i="0" u="none" strike="noStrike" cap="none" dirty="0">
              <a:solidFill>
                <a:schemeClr val="accent1"/>
              </a:solidFill>
              <a:latin typeface="Arial"/>
              <a:ea typeface="Arial"/>
              <a:cs typeface="Arial"/>
              <a:sym typeface="Arial"/>
            </a:endParaRPr>
          </a:p>
        </p:txBody>
      </p:sp>
      <p:sp>
        <p:nvSpPr>
          <p:cNvPr id="201" name="Google Shape;201;p17"/>
          <p:cNvSpPr/>
          <p:nvPr/>
        </p:nvSpPr>
        <p:spPr>
          <a:xfrm>
            <a:off x="1115695" y="1183005"/>
            <a:ext cx="9244965" cy="50165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50000"/>
              </a:lnSpc>
              <a:spcBef>
                <a:spcPts val="0"/>
              </a:spcBef>
              <a:spcAft>
                <a:spcPts val="0"/>
              </a:spcAft>
              <a:buClr>
                <a:srgbClr val="2F2F2F"/>
              </a:buClr>
              <a:buSzPts val="2000"/>
              <a:buFont typeface="Arial"/>
              <a:buChar char="•"/>
            </a:pPr>
            <a:r>
              <a:rPr lang="en-US" sz="2000" b="0" i="0" u="none" strike="noStrike" cap="none">
                <a:solidFill>
                  <a:srgbClr val="2F2F2F"/>
                </a:solidFill>
                <a:latin typeface="Arial"/>
                <a:ea typeface="Arial"/>
                <a:cs typeface="Arial"/>
                <a:sym typeface="Arial"/>
              </a:rPr>
              <a:t>Vending machines are constructed primarily from four major raw materials:</a:t>
            </a:r>
            <a:endParaRPr sz="2000" b="0" i="0" u="none" strike="noStrike" cap="none">
              <a:solidFill>
                <a:srgbClr val="2F2F2F"/>
              </a:solidFill>
              <a:latin typeface="Arial"/>
              <a:ea typeface="Arial"/>
              <a:cs typeface="Arial"/>
              <a:sym typeface="Arial"/>
            </a:endParaRPr>
          </a:p>
          <a:p>
            <a:pPr marL="457200" marR="0" lvl="0" indent="-457200" algn="just" rtl="0">
              <a:lnSpc>
                <a:spcPct val="150000"/>
              </a:lnSpc>
              <a:spcBef>
                <a:spcPts val="1000"/>
              </a:spcBef>
              <a:spcAft>
                <a:spcPts val="0"/>
              </a:spcAft>
              <a:buClr>
                <a:srgbClr val="2F2F2F"/>
              </a:buClr>
              <a:buSzPts val="2000"/>
              <a:buFont typeface="Arial"/>
              <a:buAutoNum type="arabicPeriod"/>
            </a:pPr>
            <a:r>
              <a:rPr lang="en-US" sz="2000" b="1" i="0" u="sng" strike="noStrike" cap="none">
                <a:solidFill>
                  <a:srgbClr val="2F2F2F"/>
                </a:solidFill>
                <a:latin typeface="Arial"/>
                <a:ea typeface="Arial"/>
                <a:cs typeface="Arial"/>
                <a:sym typeface="Arial"/>
              </a:rPr>
              <a:t>Galvanized steel</a:t>
            </a:r>
            <a:endParaRPr sz="2000" b="1" i="0" u="sng" strike="noStrike" cap="none">
              <a:solidFill>
                <a:srgbClr val="2F2F2F"/>
              </a:solidFill>
              <a:latin typeface="Arial"/>
              <a:ea typeface="Arial"/>
              <a:cs typeface="Arial"/>
              <a:sym typeface="Arial"/>
            </a:endParaRPr>
          </a:p>
          <a:p>
            <a:pPr marL="0" marR="0" lvl="0" indent="-127000" algn="just" rtl="0">
              <a:lnSpc>
                <a:spcPct val="150000"/>
              </a:lnSpc>
              <a:spcBef>
                <a:spcPts val="1000"/>
              </a:spcBef>
              <a:spcAft>
                <a:spcPts val="0"/>
              </a:spcAft>
              <a:buClr>
                <a:srgbClr val="303030"/>
              </a:buClr>
              <a:buSzPts val="2000"/>
              <a:buFont typeface="Arial"/>
              <a:buChar char="•"/>
            </a:pPr>
            <a:r>
              <a:rPr lang="en-US" sz="2000" b="0" i="0" u="none" strike="noStrike" cap="none">
                <a:solidFill>
                  <a:srgbClr val="2F2F2F"/>
                </a:solidFill>
                <a:latin typeface="Arial"/>
                <a:ea typeface="Arial"/>
                <a:cs typeface="Arial"/>
                <a:sym typeface="Arial"/>
              </a:rPr>
              <a:t>  The bulk of the machine is constructed from galvanized steel ranging from 10 gauge to 22 gauge in thickness </a:t>
            </a:r>
            <a:endParaRPr sz="2000" b="0" i="0" u="none" strike="noStrike" cap="none">
              <a:solidFill>
                <a:srgbClr val="2F2F2F"/>
              </a:solidFill>
              <a:latin typeface="Arial"/>
              <a:ea typeface="Arial"/>
              <a:cs typeface="Arial"/>
              <a:sym typeface="Arial"/>
            </a:endParaRPr>
          </a:p>
          <a:p>
            <a:pPr marL="0" marR="0" lvl="0" indent="-127000" algn="just" rtl="0">
              <a:lnSpc>
                <a:spcPct val="150000"/>
              </a:lnSpc>
              <a:spcBef>
                <a:spcPts val="1000"/>
              </a:spcBef>
              <a:spcAft>
                <a:spcPts val="0"/>
              </a:spcAft>
              <a:buClr>
                <a:srgbClr val="303030"/>
              </a:buClr>
              <a:buSzPts val="2000"/>
              <a:buFont typeface="Arial"/>
              <a:buChar char="•"/>
            </a:pPr>
            <a:r>
              <a:rPr lang="en-US" sz="2000" b="0" i="0" u="none" strike="noStrike" cap="none">
                <a:solidFill>
                  <a:srgbClr val="2F2F2F"/>
                </a:solidFill>
                <a:latin typeface="Arial"/>
                <a:ea typeface="Arial"/>
                <a:cs typeface="Arial"/>
                <a:sym typeface="Arial"/>
              </a:rPr>
              <a:t>  The thicker gauges are used for the outside cabinet, external doors, and internal tank</a:t>
            </a:r>
            <a:endParaRPr sz="2000" b="0" i="0" u="none" strike="noStrike" cap="none">
              <a:solidFill>
                <a:srgbClr val="2F2F2F"/>
              </a:solidFill>
              <a:latin typeface="Arial"/>
              <a:ea typeface="Arial"/>
              <a:cs typeface="Arial"/>
              <a:sym typeface="Arial"/>
            </a:endParaRPr>
          </a:p>
          <a:p>
            <a:pPr marL="0" marR="0" lvl="0" indent="-127000" algn="just" rtl="0">
              <a:lnSpc>
                <a:spcPct val="150000"/>
              </a:lnSpc>
              <a:spcBef>
                <a:spcPts val="1000"/>
              </a:spcBef>
              <a:spcAft>
                <a:spcPts val="0"/>
              </a:spcAft>
              <a:buClr>
                <a:srgbClr val="303030"/>
              </a:buClr>
              <a:buSzPts val="2000"/>
              <a:buFont typeface="Arial"/>
              <a:buChar char="•"/>
            </a:pPr>
            <a:r>
              <a:rPr lang="en-US" sz="2000" b="0" i="0" u="none" strike="noStrike" cap="none">
                <a:solidFill>
                  <a:srgbClr val="2F2F2F"/>
                </a:solidFill>
                <a:latin typeface="Arial"/>
                <a:ea typeface="Arial"/>
                <a:cs typeface="Arial"/>
                <a:sym typeface="Arial"/>
              </a:rPr>
              <a:t> Thinner gauges are used for internal doors and plates, can stacks, and mechanisms such as coin validators and product trays</a:t>
            </a:r>
            <a:endParaRPr sz="2000" b="0" i="0" u="none" strike="noStrike" cap="none">
              <a:solidFill>
                <a:schemeClr val="dk1"/>
              </a:solidFill>
              <a:latin typeface="Arial"/>
              <a:ea typeface="Arial"/>
              <a:cs typeface="Arial"/>
              <a:sym typeface="Arial"/>
            </a:endParaRPr>
          </a:p>
          <a:p>
            <a:pPr marL="342900" marR="0" lvl="0" indent="-342900" algn="just" rtl="0">
              <a:lnSpc>
                <a:spcPct val="90000"/>
              </a:lnSpc>
              <a:spcBef>
                <a:spcPts val="100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1600"/>
              <a:buFont typeface="Noto Sans Symbols"/>
              <a:buNone/>
            </a:pPr>
            <a:endParaRPr sz="1600" b="0"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600"/>
              <a:buFont typeface="Noto Sans Symbols"/>
              <a:buNone/>
            </a:pPr>
            <a:endParaRPr sz="600" b="0"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600"/>
              <a:buFont typeface="Arial"/>
              <a:buNone/>
            </a:pPr>
            <a:endParaRPr sz="600" b="0"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600"/>
              <a:buFont typeface="Arial"/>
              <a:buNone/>
            </a:pPr>
            <a:r>
              <a:rPr lang="en-US" sz="600" b="0" i="0" u="none" strike="noStrike" cap="none">
                <a:solidFill>
                  <a:schemeClr val="dk1"/>
                </a:solidFill>
                <a:latin typeface="Arial"/>
                <a:ea typeface="Arial"/>
                <a:cs typeface="Arial"/>
                <a:sym typeface="Arial"/>
              </a:rPr>
              <a:t>   </a:t>
            </a:r>
            <a:endParaRPr sz="600" b="0"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600"/>
              <a:buFont typeface="Arial"/>
              <a:buNone/>
            </a:pPr>
            <a:endParaRPr sz="600" b="0"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600"/>
              <a:buFont typeface="Arial"/>
              <a:buNone/>
            </a:pPr>
            <a:endParaRPr sz="600" b="0" i="0" u="none" strike="noStrike" cap="none">
              <a:solidFill>
                <a:schemeClr val="dk1"/>
              </a:solidFill>
              <a:latin typeface="Arial"/>
              <a:ea typeface="Arial"/>
              <a:cs typeface="Arial"/>
              <a:sym typeface="Arial"/>
            </a:endParaRPr>
          </a:p>
          <a:p>
            <a:pPr marL="342900" marR="0" lvl="0" indent="-304800" algn="l" rtl="0">
              <a:lnSpc>
                <a:spcPct val="90000"/>
              </a:lnSpc>
              <a:spcBef>
                <a:spcPts val="1000"/>
              </a:spcBef>
              <a:spcAft>
                <a:spcPts val="0"/>
              </a:spcAft>
              <a:buClr>
                <a:schemeClr val="dk1"/>
              </a:buClr>
              <a:buSzPts val="600"/>
              <a:buFont typeface="Arial"/>
              <a:buNone/>
            </a:pPr>
            <a:endParaRPr sz="600" b="0" i="0" u="none" strike="noStrike" cap="none">
              <a:solidFill>
                <a:schemeClr val="dk1"/>
              </a:solidFill>
              <a:latin typeface="Arial"/>
              <a:ea typeface="Arial"/>
              <a:cs typeface="Arial"/>
              <a:sym typeface="Arial"/>
            </a:endParaRPr>
          </a:p>
          <a:p>
            <a:pPr marL="0" marR="0" lvl="0" indent="0" algn="ctr" rtl="0">
              <a:lnSpc>
                <a:spcPct val="90000"/>
              </a:lnSpc>
              <a:spcBef>
                <a:spcPts val="1000"/>
              </a:spcBef>
              <a:spcAft>
                <a:spcPts val="0"/>
              </a:spcAft>
              <a:buClr>
                <a:schemeClr val="dk1"/>
              </a:buClr>
              <a:buSzPts val="600"/>
              <a:buFont typeface="Arial"/>
              <a:buNone/>
            </a:pPr>
            <a:endParaRPr sz="600" b="0" i="0" u="none" strike="noStrike" cap="none">
              <a:solidFill>
                <a:schemeClr val="dk1"/>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600"/>
              <a:buFont typeface="Arial"/>
              <a:buNone/>
            </a:pPr>
            <a:endParaRPr sz="6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主题">
  <a:themeElements>
    <a:clrScheme name="自定义 139">
      <a:dk1>
        <a:srgbClr val="5F5F5F"/>
      </a:dk1>
      <a:lt1>
        <a:srgbClr val="FFFFFF"/>
      </a:lt1>
      <a:dk2>
        <a:srgbClr val="4D4D4D"/>
      </a:dk2>
      <a:lt2>
        <a:srgbClr val="FFFFFF"/>
      </a:lt2>
      <a:accent1>
        <a:srgbClr val="4A6982"/>
      </a:accent1>
      <a:accent2>
        <a:srgbClr val="E86262"/>
      </a:accent2>
      <a:accent3>
        <a:srgbClr val="878B79"/>
      </a:accent3>
      <a:accent4>
        <a:srgbClr val="E29860"/>
      </a:accent4>
      <a:accent5>
        <a:srgbClr val="A06C6D"/>
      </a:accent5>
      <a:accent6>
        <a:srgbClr val="DE8E86"/>
      </a:accent6>
      <a:hlink>
        <a:srgbClr val="00B0F0"/>
      </a:hlink>
      <a:folHlink>
        <a:srgbClr val="9494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自定义 139">
      <a:dk1>
        <a:srgbClr val="5F5F5F"/>
      </a:dk1>
      <a:lt1>
        <a:srgbClr val="FFFFFF"/>
      </a:lt1>
      <a:dk2>
        <a:srgbClr val="4D4D4D"/>
      </a:dk2>
      <a:lt2>
        <a:srgbClr val="FFFFFF"/>
      </a:lt2>
      <a:accent1>
        <a:srgbClr val="4A6982"/>
      </a:accent1>
      <a:accent2>
        <a:srgbClr val="E86262"/>
      </a:accent2>
      <a:accent3>
        <a:srgbClr val="878B79"/>
      </a:accent3>
      <a:accent4>
        <a:srgbClr val="E29860"/>
      </a:accent4>
      <a:accent5>
        <a:srgbClr val="A06C6D"/>
      </a:accent5>
      <a:accent6>
        <a:srgbClr val="DE8E86"/>
      </a:accent6>
      <a:hlink>
        <a:srgbClr val="00B0F0"/>
      </a:hlink>
      <a:folHlink>
        <a:srgbClr val="9494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1074</Words>
  <Application>Microsoft Office PowerPoint</Application>
  <PresentationFormat>Widescreen</PresentationFormat>
  <Paragraphs>130</Paragraphs>
  <Slides>20</Slides>
  <Notes>18</Notes>
  <HiddenSlides>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Gloria Hallelujah</vt:lpstr>
      <vt:lpstr>Malgun Gothic</vt:lpstr>
      <vt:lpstr>Microsoft YaHei</vt:lpstr>
      <vt:lpstr>Noto Sans Symbols</vt:lpstr>
      <vt:lpstr>Calibri</vt:lpstr>
      <vt:lpstr>Bahnschrift Light</vt:lpstr>
      <vt:lpstr>Arial</vt:lpstr>
      <vt:lpstr>Office 主题</vt:lpstr>
      <vt:lpstr>1_Office 主题</vt:lpstr>
      <vt:lpstr> Vending Machine  by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 Of A Vending Machine</vt:lpstr>
      <vt:lpstr>PowerPoint Presentation</vt:lpstr>
      <vt:lpstr>PowerPoint Presentation</vt:lpstr>
      <vt:lpstr> 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Vending Machine  by</dc:title>
  <dc:creator>Sachi</dc:creator>
  <cp:lastModifiedBy>Sachi Shah</cp:lastModifiedBy>
  <cp:revision>10</cp:revision>
  <dcterms:modified xsi:type="dcterms:W3CDTF">2021-07-09T19:53:39Z</dcterms:modified>
</cp:coreProperties>
</file>